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6" r:id="rId4"/>
    <p:sldId id="257" r:id="rId5"/>
    <p:sldId id="262" r:id="rId6"/>
    <p:sldId id="267" r:id="rId7"/>
    <p:sldId id="268" r:id="rId8"/>
    <p:sldId id="258" r:id="rId9"/>
    <p:sldId id="265" r:id="rId10"/>
    <p:sldId id="272" r:id="rId11"/>
    <p:sldId id="269" r:id="rId12"/>
    <p:sldId id="270" r:id="rId13"/>
    <p:sldId id="259" r:id="rId14"/>
    <p:sldId id="271" r:id="rId15"/>
    <p:sldId id="260" r:id="rId16"/>
    <p:sldId id="263" r:id="rId17"/>
    <p:sldId id="26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BE97D9-EFAC-4017-98A6-046DC6383B2F}" v="1403" dt="2024-03-28T06:19:18.9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ny Schinkel" userId="94fc7789-a7d5-4b1d-938e-e66c78efd1ae" providerId="ADAL" clId="{9CBE97D9-EFAC-4017-98A6-046DC6383B2F}"/>
    <pc:docChg chg="undo custSel addSld modSld sldOrd">
      <pc:chgData name="Janny Schinkel" userId="94fc7789-a7d5-4b1d-938e-e66c78efd1ae" providerId="ADAL" clId="{9CBE97D9-EFAC-4017-98A6-046DC6383B2F}" dt="2024-03-28T06:20:19.774" v="3781" actId="26606"/>
      <pc:docMkLst>
        <pc:docMk/>
      </pc:docMkLst>
      <pc:sldChg chg="modSp mod modAnim">
        <pc:chgData name="Janny Schinkel" userId="94fc7789-a7d5-4b1d-938e-e66c78efd1ae" providerId="ADAL" clId="{9CBE97D9-EFAC-4017-98A6-046DC6383B2F}" dt="2024-03-28T05:40:22.902" v="1633" actId="20577"/>
        <pc:sldMkLst>
          <pc:docMk/>
          <pc:sldMk cId="1731623206" sldId="256"/>
        </pc:sldMkLst>
        <pc:spChg chg="mod">
          <ac:chgData name="Janny Schinkel" userId="94fc7789-a7d5-4b1d-938e-e66c78efd1ae" providerId="ADAL" clId="{9CBE97D9-EFAC-4017-98A6-046DC6383B2F}" dt="2024-03-28T05:40:22.902" v="1633" actId="20577"/>
          <ac:spMkLst>
            <pc:docMk/>
            <pc:sldMk cId="1731623206" sldId="256"/>
            <ac:spMk id="2" creationId="{69F44BFA-1E22-99DE-6DFE-0C2594CA8856}"/>
          </ac:spMkLst>
        </pc:spChg>
        <pc:spChg chg="mod">
          <ac:chgData name="Janny Schinkel" userId="94fc7789-a7d5-4b1d-938e-e66c78efd1ae" providerId="ADAL" clId="{9CBE97D9-EFAC-4017-98A6-046DC6383B2F}" dt="2024-03-27T17:56:32.387" v="182" actId="20577"/>
          <ac:spMkLst>
            <pc:docMk/>
            <pc:sldMk cId="1731623206" sldId="256"/>
            <ac:spMk id="3" creationId="{480AB758-0BB2-4A14-3675-ED404E518EFE}"/>
          </ac:spMkLst>
        </pc:spChg>
      </pc:sldChg>
      <pc:sldChg chg="addSp modSp mod">
        <pc:chgData name="Janny Schinkel" userId="94fc7789-a7d5-4b1d-938e-e66c78efd1ae" providerId="ADAL" clId="{9CBE97D9-EFAC-4017-98A6-046DC6383B2F}" dt="2024-03-27T18:00:19.227" v="346"/>
        <pc:sldMkLst>
          <pc:docMk/>
          <pc:sldMk cId="2544856364" sldId="257"/>
        </pc:sldMkLst>
        <pc:spChg chg="mod">
          <ac:chgData name="Janny Schinkel" userId="94fc7789-a7d5-4b1d-938e-e66c78efd1ae" providerId="ADAL" clId="{9CBE97D9-EFAC-4017-98A6-046DC6383B2F}" dt="2024-03-27T17:58:03.992" v="343" actId="20577"/>
          <ac:spMkLst>
            <pc:docMk/>
            <pc:sldMk cId="2544856364" sldId="257"/>
            <ac:spMk id="2" creationId="{43C68916-A675-2E09-D098-5697D2070077}"/>
          </ac:spMkLst>
        </pc:spChg>
        <pc:spChg chg="add mod">
          <ac:chgData name="Janny Schinkel" userId="94fc7789-a7d5-4b1d-938e-e66c78efd1ae" providerId="ADAL" clId="{9CBE97D9-EFAC-4017-98A6-046DC6383B2F}" dt="2024-03-27T18:00:19.227" v="346"/>
          <ac:spMkLst>
            <pc:docMk/>
            <pc:sldMk cId="2544856364" sldId="257"/>
            <ac:spMk id="4" creationId="{FFD95028-8C05-9F12-A0A9-CA46758FDD64}"/>
          </ac:spMkLst>
        </pc:spChg>
      </pc:sldChg>
      <pc:sldChg chg="addSp delSp modSp mod">
        <pc:chgData name="Janny Schinkel" userId="94fc7789-a7d5-4b1d-938e-e66c78efd1ae" providerId="ADAL" clId="{9CBE97D9-EFAC-4017-98A6-046DC6383B2F}" dt="2024-03-27T18:04:14.049" v="383" actId="1076"/>
        <pc:sldMkLst>
          <pc:docMk/>
          <pc:sldMk cId="3755310863" sldId="258"/>
        </pc:sldMkLst>
        <pc:spChg chg="mod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2" creationId="{AE5395C9-5102-AB14-93CB-31FDD4C642EB}"/>
          </ac:spMkLst>
        </pc:spChg>
        <pc:spChg chg="add mod">
          <ac:chgData name="Janny Schinkel" userId="94fc7789-a7d5-4b1d-938e-e66c78efd1ae" providerId="ADAL" clId="{9CBE97D9-EFAC-4017-98A6-046DC6383B2F}" dt="2024-03-27T18:04:14.049" v="383" actId="1076"/>
          <ac:spMkLst>
            <pc:docMk/>
            <pc:sldMk cId="3755310863" sldId="258"/>
            <ac:spMk id="6" creationId="{9D7A21EF-1653-049A-F045-E5256EF3ADC2}"/>
          </ac:spMkLst>
        </pc:spChg>
        <pc:spChg chg="del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10" creationId="{AE192E3E-68A9-4F36-936C-1C8D0B9EF132}"/>
          </ac:spMkLst>
        </pc:spChg>
        <pc:spChg chg="del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12" creationId="{845648E2-B946-43A1-80DE-C50CBBDF92FA}"/>
          </ac:spMkLst>
        </pc:spChg>
        <pc:spChg chg="del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14" creationId="{EA06546B-3E90-4E24-BD32-C6BFD1CD8D20}"/>
          </ac:spMkLst>
        </pc:spChg>
        <pc:spChg chg="del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16" creationId="{3FA95682-BEE6-4B33-BA34-7E7BE49782DA}"/>
          </ac:spMkLst>
        </pc:spChg>
        <pc:spChg chg="add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21" creationId="{AE192E3E-68A9-4F36-936C-1C8D0B9EF132}"/>
          </ac:spMkLst>
        </pc:spChg>
        <pc:spChg chg="add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23" creationId="{8FB1897B-3F14-4996-810D-54D93A629F41}"/>
          </ac:spMkLst>
        </pc:spChg>
        <pc:spChg chg="add">
          <ac:chgData name="Janny Schinkel" userId="94fc7789-a7d5-4b1d-938e-e66c78efd1ae" providerId="ADAL" clId="{9CBE97D9-EFAC-4017-98A6-046DC6383B2F}" dt="2024-03-27T18:03:16.243" v="381" actId="26606"/>
          <ac:spMkLst>
            <pc:docMk/>
            <pc:sldMk cId="3755310863" sldId="258"/>
            <ac:spMk id="25" creationId="{23897094-E24A-4AF2-A248-62AA3C428915}"/>
          </ac:spMkLst>
        </pc:spChg>
        <pc:picChg chg="add mod">
          <ac:chgData name="Janny Schinkel" userId="94fc7789-a7d5-4b1d-938e-e66c78efd1ae" providerId="ADAL" clId="{9CBE97D9-EFAC-4017-98A6-046DC6383B2F}" dt="2024-03-27T18:03:16.243" v="381" actId="26606"/>
          <ac:picMkLst>
            <pc:docMk/>
            <pc:sldMk cId="3755310863" sldId="258"/>
            <ac:picMk id="4" creationId="{AC695010-70A3-C257-95CE-70BB9F6A582B}"/>
          </ac:picMkLst>
        </pc:picChg>
        <pc:picChg chg="mod">
          <ac:chgData name="Janny Schinkel" userId="94fc7789-a7d5-4b1d-938e-e66c78efd1ae" providerId="ADAL" clId="{9CBE97D9-EFAC-4017-98A6-046DC6383B2F}" dt="2024-03-27T18:03:16.243" v="381" actId="26606"/>
          <ac:picMkLst>
            <pc:docMk/>
            <pc:sldMk cId="3755310863" sldId="258"/>
            <ac:picMk id="5" creationId="{454F472A-A244-B394-5A64-71F3F884EFC2}"/>
          </ac:picMkLst>
        </pc:picChg>
      </pc:sldChg>
      <pc:sldChg chg="addSp delSp modSp mod setBg">
        <pc:chgData name="Janny Schinkel" userId="94fc7789-a7d5-4b1d-938e-e66c78efd1ae" providerId="ADAL" clId="{9CBE97D9-EFAC-4017-98A6-046DC6383B2F}" dt="2024-03-28T06:11:12.642" v="3236" actId="1076"/>
        <pc:sldMkLst>
          <pc:docMk/>
          <pc:sldMk cId="2017652083" sldId="260"/>
        </pc:sldMkLst>
        <pc:spChg chg="mod">
          <ac:chgData name="Janny Schinkel" userId="94fc7789-a7d5-4b1d-938e-e66c78efd1ae" providerId="ADAL" clId="{9CBE97D9-EFAC-4017-98A6-046DC6383B2F}" dt="2024-03-28T06:10:54.597" v="3232" actId="20577"/>
          <ac:spMkLst>
            <pc:docMk/>
            <pc:sldMk cId="2017652083" sldId="260"/>
            <ac:spMk id="2" creationId="{A2C1AA02-633F-9E19-AED2-CB51F0DAA161}"/>
          </ac:spMkLst>
        </pc:spChg>
        <pc:spChg chg="mod">
          <ac:chgData name="Janny Schinkel" userId="94fc7789-a7d5-4b1d-938e-e66c78efd1ae" providerId="ADAL" clId="{9CBE97D9-EFAC-4017-98A6-046DC6383B2F}" dt="2024-03-27T18:09:29.320" v="509" actId="26606"/>
          <ac:spMkLst>
            <pc:docMk/>
            <pc:sldMk cId="2017652083" sldId="260"/>
            <ac:spMk id="3" creationId="{9B10E048-2F76-4B2B-A147-1E7907CD5FA3}"/>
          </ac:spMkLst>
        </pc:spChg>
        <pc:spChg chg="add mod">
          <ac:chgData name="Janny Schinkel" userId="94fc7789-a7d5-4b1d-938e-e66c78efd1ae" providerId="ADAL" clId="{9CBE97D9-EFAC-4017-98A6-046DC6383B2F}" dt="2024-03-27T18:09:29.320" v="509" actId="26606"/>
          <ac:spMkLst>
            <pc:docMk/>
            <pc:sldMk cId="2017652083" sldId="260"/>
            <ac:spMk id="4" creationId="{A36F9210-952C-AD6E-38E2-2B8A614BF1E4}"/>
          </ac:spMkLst>
        </pc:spChg>
        <pc:spChg chg="add del">
          <ac:chgData name="Janny Schinkel" userId="94fc7789-a7d5-4b1d-938e-e66c78efd1ae" providerId="ADAL" clId="{9CBE97D9-EFAC-4017-98A6-046DC6383B2F}" dt="2024-03-27T18:09:26.005" v="506" actId="26606"/>
          <ac:spMkLst>
            <pc:docMk/>
            <pc:sldMk cId="2017652083" sldId="260"/>
            <ac:spMk id="10" creationId="{AA1951E2-8F97-4C6F-9735-8234E367F48B}"/>
          </ac:spMkLst>
        </pc:spChg>
        <pc:spChg chg="add del">
          <ac:chgData name="Janny Schinkel" userId="94fc7789-a7d5-4b1d-938e-e66c78efd1ae" providerId="ADAL" clId="{9CBE97D9-EFAC-4017-98A6-046DC6383B2F}" dt="2024-03-27T18:09:26.005" v="506" actId="26606"/>
          <ac:spMkLst>
            <pc:docMk/>
            <pc:sldMk cId="2017652083" sldId="260"/>
            <ac:spMk id="12" creationId="{02FF53E3-0DDC-4270-9698-6F5D68343F55}"/>
          </ac:spMkLst>
        </pc:spChg>
        <pc:spChg chg="add del">
          <ac:chgData name="Janny Schinkel" userId="94fc7789-a7d5-4b1d-938e-e66c78efd1ae" providerId="ADAL" clId="{9CBE97D9-EFAC-4017-98A6-046DC6383B2F}" dt="2024-03-27T18:09:29.304" v="508" actId="26606"/>
          <ac:spMkLst>
            <pc:docMk/>
            <pc:sldMk cId="2017652083" sldId="260"/>
            <ac:spMk id="14" creationId="{5A929C1E-D8F4-4A72-B3A3-525B158CC234}"/>
          </ac:spMkLst>
        </pc:spChg>
        <pc:spChg chg="add del">
          <ac:chgData name="Janny Schinkel" userId="94fc7789-a7d5-4b1d-938e-e66c78efd1ae" providerId="ADAL" clId="{9CBE97D9-EFAC-4017-98A6-046DC6383B2F}" dt="2024-03-27T18:09:29.304" v="508" actId="26606"/>
          <ac:spMkLst>
            <pc:docMk/>
            <pc:sldMk cId="2017652083" sldId="260"/>
            <ac:spMk id="15" creationId="{4688C57F-18E6-4B7B-896C-59DF442738F9}"/>
          </ac:spMkLst>
        </pc:spChg>
        <pc:spChg chg="add">
          <ac:chgData name="Janny Schinkel" userId="94fc7789-a7d5-4b1d-938e-e66c78efd1ae" providerId="ADAL" clId="{9CBE97D9-EFAC-4017-98A6-046DC6383B2F}" dt="2024-03-27T18:09:29.320" v="509" actId="26606"/>
          <ac:spMkLst>
            <pc:docMk/>
            <pc:sldMk cId="2017652083" sldId="260"/>
            <ac:spMk id="16" creationId="{252F6D40-1969-431D-97A1-D6439AD90942}"/>
          </ac:spMkLst>
        </pc:spChg>
        <pc:spChg chg="add">
          <ac:chgData name="Janny Schinkel" userId="94fc7789-a7d5-4b1d-938e-e66c78efd1ae" providerId="ADAL" clId="{9CBE97D9-EFAC-4017-98A6-046DC6383B2F}" dt="2024-03-27T18:09:29.320" v="509" actId="26606"/>
          <ac:spMkLst>
            <pc:docMk/>
            <pc:sldMk cId="2017652083" sldId="260"/>
            <ac:spMk id="17" creationId="{C1C08158-5BFB-475E-AFFD-3119675BE108}"/>
          </ac:spMkLst>
        </pc:spChg>
        <pc:spChg chg="add">
          <ac:chgData name="Janny Schinkel" userId="94fc7789-a7d5-4b1d-938e-e66c78efd1ae" providerId="ADAL" clId="{9CBE97D9-EFAC-4017-98A6-046DC6383B2F}" dt="2024-03-27T18:09:29.320" v="509" actId="26606"/>
          <ac:spMkLst>
            <pc:docMk/>
            <pc:sldMk cId="2017652083" sldId="260"/>
            <ac:spMk id="18" creationId="{4F5923A5-3EA5-4A1F-8FB1-6E9E4AC90BEF}"/>
          </ac:spMkLst>
        </pc:spChg>
        <pc:spChg chg="add">
          <ac:chgData name="Janny Schinkel" userId="94fc7789-a7d5-4b1d-938e-e66c78efd1ae" providerId="ADAL" clId="{9CBE97D9-EFAC-4017-98A6-046DC6383B2F}" dt="2024-03-27T18:09:29.320" v="509" actId="26606"/>
          <ac:spMkLst>
            <pc:docMk/>
            <pc:sldMk cId="2017652083" sldId="260"/>
            <ac:spMk id="19" creationId="{1850567E-9970-49B5-8036-68DF198AB106}"/>
          </ac:spMkLst>
        </pc:spChg>
        <pc:picChg chg="add mod">
          <ac:chgData name="Janny Schinkel" userId="94fc7789-a7d5-4b1d-938e-e66c78efd1ae" providerId="ADAL" clId="{9CBE97D9-EFAC-4017-98A6-046DC6383B2F}" dt="2024-03-28T06:11:12.642" v="3236" actId="1076"/>
          <ac:picMkLst>
            <pc:docMk/>
            <pc:sldMk cId="2017652083" sldId="260"/>
            <ac:picMk id="6" creationId="{3048B177-C39D-0204-35E2-8F3BC2C5FC17}"/>
          </ac:picMkLst>
        </pc:picChg>
      </pc:sldChg>
      <pc:sldChg chg="addSp modSp new mod setBg">
        <pc:chgData name="Janny Schinkel" userId="94fc7789-a7d5-4b1d-938e-e66c78efd1ae" providerId="ADAL" clId="{9CBE97D9-EFAC-4017-98A6-046DC6383B2F}" dt="2024-03-28T05:40:46.010" v="1650" actId="20577"/>
        <pc:sldMkLst>
          <pc:docMk/>
          <pc:sldMk cId="400339243" sldId="261"/>
        </pc:sldMkLst>
        <pc:spChg chg="mod">
          <ac:chgData name="Janny Schinkel" userId="94fc7789-a7d5-4b1d-938e-e66c78efd1ae" providerId="ADAL" clId="{9CBE97D9-EFAC-4017-98A6-046DC6383B2F}" dt="2024-03-27T17:57:36.679" v="325" actId="26606"/>
          <ac:spMkLst>
            <pc:docMk/>
            <pc:sldMk cId="400339243" sldId="261"/>
            <ac:spMk id="2" creationId="{4409070B-DDE0-4E4E-B45B-0FB2EC52EFB5}"/>
          </ac:spMkLst>
        </pc:spChg>
        <pc:spChg chg="mod">
          <ac:chgData name="Janny Schinkel" userId="94fc7789-a7d5-4b1d-938e-e66c78efd1ae" providerId="ADAL" clId="{9CBE97D9-EFAC-4017-98A6-046DC6383B2F}" dt="2024-03-28T05:40:46.010" v="1650" actId="20577"/>
          <ac:spMkLst>
            <pc:docMk/>
            <pc:sldMk cId="400339243" sldId="261"/>
            <ac:spMk id="3" creationId="{5A0CEB5F-0E52-055D-FE49-CCC2FA351F60}"/>
          </ac:spMkLst>
        </pc:spChg>
        <pc:spChg chg="add">
          <ac:chgData name="Janny Schinkel" userId="94fc7789-a7d5-4b1d-938e-e66c78efd1ae" providerId="ADAL" clId="{9CBE97D9-EFAC-4017-98A6-046DC6383B2F}" dt="2024-03-27T17:57:36.679" v="325" actId="26606"/>
          <ac:spMkLst>
            <pc:docMk/>
            <pc:sldMk cId="400339243" sldId="261"/>
            <ac:spMk id="9" creationId="{7612F838-9E15-400D-ADAA-BC5595009BC7}"/>
          </ac:spMkLst>
        </pc:spChg>
        <pc:spChg chg="add">
          <ac:chgData name="Janny Schinkel" userId="94fc7789-a7d5-4b1d-938e-e66c78efd1ae" providerId="ADAL" clId="{9CBE97D9-EFAC-4017-98A6-046DC6383B2F}" dt="2024-03-27T17:57:36.679" v="325" actId="26606"/>
          <ac:spMkLst>
            <pc:docMk/>
            <pc:sldMk cId="400339243" sldId="261"/>
            <ac:spMk id="11" creationId="{424227C0-1C28-4574-96C0-36D90661A53F}"/>
          </ac:spMkLst>
        </pc:spChg>
        <pc:spChg chg="add">
          <ac:chgData name="Janny Schinkel" userId="94fc7789-a7d5-4b1d-938e-e66c78efd1ae" providerId="ADAL" clId="{9CBE97D9-EFAC-4017-98A6-046DC6383B2F}" dt="2024-03-27T17:57:36.679" v="325" actId="26606"/>
          <ac:spMkLst>
            <pc:docMk/>
            <pc:sldMk cId="400339243" sldId="261"/>
            <ac:spMk id="13" creationId="{7B2CA80B-A8CD-4C81-90DC-D43EFD3B3770}"/>
          </ac:spMkLst>
        </pc:spChg>
        <pc:spChg chg="add">
          <ac:chgData name="Janny Schinkel" userId="94fc7789-a7d5-4b1d-938e-e66c78efd1ae" providerId="ADAL" clId="{9CBE97D9-EFAC-4017-98A6-046DC6383B2F}" dt="2024-03-27T17:57:36.679" v="325" actId="26606"/>
          <ac:spMkLst>
            <pc:docMk/>
            <pc:sldMk cId="400339243" sldId="261"/>
            <ac:spMk id="15" creationId="{F89C4351-E530-4C90-9416-A9B8BD88DCC5}"/>
          </ac:spMkLst>
        </pc:spChg>
        <pc:spChg chg="add">
          <ac:chgData name="Janny Schinkel" userId="94fc7789-a7d5-4b1d-938e-e66c78efd1ae" providerId="ADAL" clId="{9CBE97D9-EFAC-4017-98A6-046DC6383B2F}" dt="2024-03-27T17:57:36.679" v="325" actId="26606"/>
          <ac:spMkLst>
            <pc:docMk/>
            <pc:sldMk cId="400339243" sldId="261"/>
            <ac:spMk id="17" creationId="{22F70C1E-70A9-4389-843B-5784E2A9E77C}"/>
          </ac:spMkLst>
        </pc:spChg>
        <pc:picChg chg="add">
          <ac:chgData name="Janny Schinkel" userId="94fc7789-a7d5-4b1d-938e-e66c78efd1ae" providerId="ADAL" clId="{9CBE97D9-EFAC-4017-98A6-046DC6383B2F}" dt="2024-03-27T17:57:36.679" v="325" actId="26606"/>
          <ac:picMkLst>
            <pc:docMk/>
            <pc:sldMk cId="400339243" sldId="261"/>
            <ac:picMk id="5" creationId="{6176602D-EC88-2281-A718-E3594D8EA717}"/>
          </ac:picMkLst>
        </pc:picChg>
      </pc:sldChg>
      <pc:sldChg chg="addSp modSp new mod ord setBg">
        <pc:chgData name="Janny Schinkel" userId="94fc7789-a7d5-4b1d-938e-e66c78efd1ae" providerId="ADAL" clId="{9CBE97D9-EFAC-4017-98A6-046DC6383B2F}" dt="2024-03-28T05:57:32.184" v="2689"/>
        <pc:sldMkLst>
          <pc:docMk/>
          <pc:sldMk cId="2870835109" sldId="262"/>
        </pc:sldMkLst>
        <pc:spChg chg="mod">
          <ac:chgData name="Janny Schinkel" userId="94fc7789-a7d5-4b1d-938e-e66c78efd1ae" providerId="ADAL" clId="{9CBE97D9-EFAC-4017-98A6-046DC6383B2F}" dt="2024-03-27T18:01:15.808" v="379" actId="26606"/>
          <ac:spMkLst>
            <pc:docMk/>
            <pc:sldMk cId="2870835109" sldId="262"/>
            <ac:spMk id="2" creationId="{587C980A-E7F0-622F-ADB6-493D7234870A}"/>
          </ac:spMkLst>
        </pc:spChg>
        <pc:spChg chg="mod">
          <ac:chgData name="Janny Schinkel" userId="94fc7789-a7d5-4b1d-938e-e66c78efd1ae" providerId="ADAL" clId="{9CBE97D9-EFAC-4017-98A6-046DC6383B2F}" dt="2024-03-27T18:01:15.808" v="379" actId="26606"/>
          <ac:spMkLst>
            <pc:docMk/>
            <pc:sldMk cId="2870835109" sldId="262"/>
            <ac:spMk id="3" creationId="{1288E799-BB10-0CC6-16AA-956CDE0C0102}"/>
          </ac:spMkLst>
        </pc:spChg>
        <pc:spChg chg="add">
          <ac:chgData name="Janny Schinkel" userId="94fc7789-a7d5-4b1d-938e-e66c78efd1ae" providerId="ADAL" clId="{9CBE97D9-EFAC-4017-98A6-046DC6383B2F}" dt="2024-03-27T18:01:15.808" v="379" actId="26606"/>
          <ac:spMkLst>
            <pc:docMk/>
            <pc:sldMk cId="2870835109" sldId="262"/>
            <ac:spMk id="9" creationId="{E9FF3597-294D-4BCC-9A3B-F73618BFB5ED}"/>
          </ac:spMkLst>
        </pc:spChg>
        <pc:spChg chg="add">
          <ac:chgData name="Janny Schinkel" userId="94fc7789-a7d5-4b1d-938e-e66c78efd1ae" providerId="ADAL" clId="{9CBE97D9-EFAC-4017-98A6-046DC6383B2F}" dt="2024-03-27T18:01:15.808" v="379" actId="26606"/>
          <ac:spMkLst>
            <pc:docMk/>
            <pc:sldMk cId="2870835109" sldId="262"/>
            <ac:spMk id="11" creationId="{FA95A814-33CD-4A6C-8F2B-378289DBB988}"/>
          </ac:spMkLst>
        </pc:spChg>
        <pc:spChg chg="add">
          <ac:chgData name="Janny Schinkel" userId="94fc7789-a7d5-4b1d-938e-e66c78efd1ae" providerId="ADAL" clId="{9CBE97D9-EFAC-4017-98A6-046DC6383B2F}" dt="2024-03-27T18:01:15.808" v="379" actId="26606"/>
          <ac:spMkLst>
            <pc:docMk/>
            <pc:sldMk cId="2870835109" sldId="262"/>
            <ac:spMk id="13" creationId="{E579214A-A9B1-4E84-BF32-CA24669E09B8}"/>
          </ac:spMkLst>
        </pc:spChg>
        <pc:picChg chg="add">
          <ac:chgData name="Janny Schinkel" userId="94fc7789-a7d5-4b1d-938e-e66c78efd1ae" providerId="ADAL" clId="{9CBE97D9-EFAC-4017-98A6-046DC6383B2F}" dt="2024-03-27T18:01:15.808" v="379" actId="26606"/>
          <ac:picMkLst>
            <pc:docMk/>
            <pc:sldMk cId="2870835109" sldId="262"/>
            <ac:picMk id="5" creationId="{3CB28683-6F93-014B-15F1-ACF9FFCAFDD2}"/>
          </ac:picMkLst>
        </pc:picChg>
      </pc:sldChg>
      <pc:sldChg chg="modSp new mod modAnim">
        <pc:chgData name="Janny Schinkel" userId="94fc7789-a7d5-4b1d-938e-e66c78efd1ae" providerId="ADAL" clId="{9CBE97D9-EFAC-4017-98A6-046DC6383B2F}" dt="2024-03-27T18:16:28.355" v="1227" actId="113"/>
        <pc:sldMkLst>
          <pc:docMk/>
          <pc:sldMk cId="805694999" sldId="263"/>
        </pc:sldMkLst>
        <pc:spChg chg="mod">
          <ac:chgData name="Janny Schinkel" userId="94fc7789-a7d5-4b1d-938e-e66c78efd1ae" providerId="ADAL" clId="{9CBE97D9-EFAC-4017-98A6-046DC6383B2F}" dt="2024-03-27T18:09:59.610" v="550" actId="20577"/>
          <ac:spMkLst>
            <pc:docMk/>
            <pc:sldMk cId="805694999" sldId="263"/>
            <ac:spMk id="2" creationId="{C57A7F3A-B5AE-3E83-4387-910CC55552DE}"/>
          </ac:spMkLst>
        </pc:spChg>
        <pc:spChg chg="mod">
          <ac:chgData name="Janny Schinkel" userId="94fc7789-a7d5-4b1d-938e-e66c78efd1ae" providerId="ADAL" clId="{9CBE97D9-EFAC-4017-98A6-046DC6383B2F}" dt="2024-03-27T18:16:28.355" v="1227" actId="113"/>
          <ac:spMkLst>
            <pc:docMk/>
            <pc:sldMk cId="805694999" sldId="263"/>
            <ac:spMk id="3" creationId="{A7135BB0-9474-AA64-8572-775782EF0EB2}"/>
          </ac:spMkLst>
        </pc:spChg>
      </pc:sldChg>
      <pc:sldChg chg="addSp delSp modSp new mod setBg">
        <pc:chgData name="Janny Schinkel" userId="94fc7789-a7d5-4b1d-938e-e66c78efd1ae" providerId="ADAL" clId="{9CBE97D9-EFAC-4017-98A6-046DC6383B2F}" dt="2024-03-28T06:20:19.774" v="3781" actId="26606"/>
        <pc:sldMkLst>
          <pc:docMk/>
          <pc:sldMk cId="1281679526" sldId="264"/>
        </pc:sldMkLst>
        <pc:spChg chg="mod">
          <ac:chgData name="Janny Schinkel" userId="94fc7789-a7d5-4b1d-938e-e66c78efd1ae" providerId="ADAL" clId="{9CBE97D9-EFAC-4017-98A6-046DC6383B2F}" dt="2024-03-28T06:20:19.774" v="3781" actId="26606"/>
          <ac:spMkLst>
            <pc:docMk/>
            <pc:sldMk cId="1281679526" sldId="264"/>
            <ac:spMk id="2" creationId="{C52E91DD-9F66-17EC-C80E-03543B864861}"/>
          </ac:spMkLst>
        </pc:spChg>
        <pc:spChg chg="del mod">
          <ac:chgData name="Janny Schinkel" userId="94fc7789-a7d5-4b1d-938e-e66c78efd1ae" providerId="ADAL" clId="{9CBE97D9-EFAC-4017-98A6-046DC6383B2F}" dt="2024-03-28T06:20:19.774" v="3781" actId="26606"/>
          <ac:spMkLst>
            <pc:docMk/>
            <pc:sldMk cId="1281679526" sldId="264"/>
            <ac:spMk id="3" creationId="{4821559F-51D9-2544-4309-400B5D7D8D2E}"/>
          </ac:spMkLst>
        </pc:spChg>
        <pc:spChg chg="add del">
          <ac:chgData name="Janny Schinkel" userId="94fc7789-a7d5-4b1d-938e-e66c78efd1ae" providerId="ADAL" clId="{9CBE97D9-EFAC-4017-98A6-046DC6383B2F}" dt="2024-03-28T06:20:19.743" v="3780" actId="26606"/>
          <ac:spMkLst>
            <pc:docMk/>
            <pc:sldMk cId="1281679526" sldId="264"/>
            <ac:spMk id="9" creationId="{E9FF3597-294D-4BCC-9A3B-F73618BFB5ED}"/>
          </ac:spMkLst>
        </pc:spChg>
        <pc:spChg chg="add del">
          <ac:chgData name="Janny Schinkel" userId="94fc7789-a7d5-4b1d-938e-e66c78efd1ae" providerId="ADAL" clId="{9CBE97D9-EFAC-4017-98A6-046DC6383B2F}" dt="2024-03-28T06:20:19.743" v="3780" actId="26606"/>
          <ac:spMkLst>
            <pc:docMk/>
            <pc:sldMk cId="1281679526" sldId="264"/>
            <ac:spMk id="11" creationId="{FA95A814-33CD-4A6C-8F2B-378289DBB988}"/>
          </ac:spMkLst>
        </pc:spChg>
        <pc:spChg chg="add del">
          <ac:chgData name="Janny Schinkel" userId="94fc7789-a7d5-4b1d-938e-e66c78efd1ae" providerId="ADAL" clId="{9CBE97D9-EFAC-4017-98A6-046DC6383B2F}" dt="2024-03-28T06:20:19.743" v="3780" actId="26606"/>
          <ac:spMkLst>
            <pc:docMk/>
            <pc:sldMk cId="1281679526" sldId="264"/>
            <ac:spMk id="13" creationId="{E579214A-A9B1-4E84-BF32-CA24669E09B8}"/>
          </ac:spMkLst>
        </pc:spChg>
        <pc:spChg chg="add">
          <ac:chgData name="Janny Schinkel" userId="94fc7789-a7d5-4b1d-938e-e66c78efd1ae" providerId="ADAL" clId="{9CBE97D9-EFAC-4017-98A6-046DC6383B2F}" dt="2024-03-28T06:20:19.774" v="3781" actId="26606"/>
          <ac:spMkLst>
            <pc:docMk/>
            <pc:sldMk cId="1281679526" sldId="264"/>
            <ac:spMk id="15" creationId="{AA1951E2-8F97-4C6F-9735-8234E367F48B}"/>
          </ac:spMkLst>
        </pc:spChg>
        <pc:spChg chg="add">
          <ac:chgData name="Janny Schinkel" userId="94fc7789-a7d5-4b1d-938e-e66c78efd1ae" providerId="ADAL" clId="{9CBE97D9-EFAC-4017-98A6-046DC6383B2F}" dt="2024-03-28T06:20:19.774" v="3781" actId="26606"/>
          <ac:spMkLst>
            <pc:docMk/>
            <pc:sldMk cId="1281679526" sldId="264"/>
            <ac:spMk id="16" creationId="{02FF53E3-0DDC-4270-9698-6F5D68343F55}"/>
          </ac:spMkLst>
        </pc:spChg>
        <pc:graphicFrameChg chg="add">
          <ac:chgData name="Janny Schinkel" userId="94fc7789-a7d5-4b1d-938e-e66c78efd1ae" providerId="ADAL" clId="{9CBE97D9-EFAC-4017-98A6-046DC6383B2F}" dt="2024-03-28T06:20:19.774" v="3781" actId="26606"/>
          <ac:graphicFrameMkLst>
            <pc:docMk/>
            <pc:sldMk cId="1281679526" sldId="264"/>
            <ac:graphicFrameMk id="17" creationId="{DDC66DE2-48CE-F573-5078-F7DD9C85109D}"/>
          </ac:graphicFrameMkLst>
        </pc:graphicFrameChg>
        <pc:picChg chg="add del">
          <ac:chgData name="Janny Schinkel" userId="94fc7789-a7d5-4b1d-938e-e66c78efd1ae" providerId="ADAL" clId="{9CBE97D9-EFAC-4017-98A6-046DC6383B2F}" dt="2024-03-28T06:20:19.743" v="3780" actId="26606"/>
          <ac:picMkLst>
            <pc:docMk/>
            <pc:sldMk cId="1281679526" sldId="264"/>
            <ac:picMk id="5" creationId="{324435C9-90B0-10F3-1509-E9152E77BF0E}"/>
          </ac:picMkLst>
        </pc:picChg>
      </pc:sldChg>
      <pc:sldChg chg="addSp delSp modSp new mod setBg">
        <pc:chgData name="Janny Schinkel" userId="94fc7789-a7d5-4b1d-938e-e66c78efd1ae" providerId="ADAL" clId="{9CBE97D9-EFAC-4017-98A6-046DC6383B2F}" dt="2024-03-28T05:58:33.849" v="2693" actId="26606"/>
        <pc:sldMkLst>
          <pc:docMk/>
          <pc:sldMk cId="2324943572" sldId="265"/>
        </pc:sldMkLst>
        <pc:spChg chg="mod">
          <ac:chgData name="Janny Schinkel" userId="94fc7789-a7d5-4b1d-938e-e66c78efd1ae" providerId="ADAL" clId="{9CBE97D9-EFAC-4017-98A6-046DC6383B2F}" dt="2024-03-28T05:58:33.849" v="2693" actId="26606"/>
          <ac:spMkLst>
            <pc:docMk/>
            <pc:sldMk cId="2324943572" sldId="265"/>
            <ac:spMk id="2" creationId="{A78FCBE1-58AD-B69B-4A6C-686BF7EF807C}"/>
          </ac:spMkLst>
        </pc:spChg>
        <pc:spChg chg="mod">
          <ac:chgData name="Janny Schinkel" userId="94fc7789-a7d5-4b1d-938e-e66c78efd1ae" providerId="ADAL" clId="{9CBE97D9-EFAC-4017-98A6-046DC6383B2F}" dt="2024-03-28T05:58:33.849" v="2693" actId="26606"/>
          <ac:spMkLst>
            <pc:docMk/>
            <pc:sldMk cId="2324943572" sldId="265"/>
            <ac:spMk id="3" creationId="{3D13C28D-70D1-0C68-DB4F-38F406B6EC79}"/>
          </ac:spMkLst>
        </pc:spChg>
        <pc:spChg chg="add del">
          <ac:chgData name="Janny Schinkel" userId="94fc7789-a7d5-4b1d-938e-e66c78efd1ae" providerId="ADAL" clId="{9CBE97D9-EFAC-4017-98A6-046DC6383B2F}" dt="2024-03-28T05:58:33.849" v="2692" actId="26606"/>
          <ac:spMkLst>
            <pc:docMk/>
            <pc:sldMk cId="2324943572" sldId="265"/>
            <ac:spMk id="10" creationId="{3509C681-8290-4C12-BFC0-F0B59D3600A9}"/>
          </ac:spMkLst>
        </pc:spChg>
        <pc:spChg chg="add del">
          <ac:chgData name="Janny Schinkel" userId="94fc7789-a7d5-4b1d-938e-e66c78efd1ae" providerId="ADAL" clId="{9CBE97D9-EFAC-4017-98A6-046DC6383B2F}" dt="2024-03-28T05:58:33.849" v="2692" actId="26606"/>
          <ac:spMkLst>
            <pc:docMk/>
            <pc:sldMk cId="2324943572" sldId="265"/>
            <ac:spMk id="12" creationId="{62DB152A-3012-4C06-84C6-9355BD03A314}"/>
          </ac:spMkLst>
        </pc:spChg>
        <pc:spChg chg="add del">
          <ac:chgData name="Janny Schinkel" userId="94fc7789-a7d5-4b1d-938e-e66c78efd1ae" providerId="ADAL" clId="{9CBE97D9-EFAC-4017-98A6-046DC6383B2F}" dt="2024-03-28T05:58:33.849" v="2692" actId="26606"/>
          <ac:spMkLst>
            <pc:docMk/>
            <pc:sldMk cId="2324943572" sldId="265"/>
            <ac:spMk id="14" creationId="{5C542152-E969-4F41-AFD8-4B5354BE54C9}"/>
          </ac:spMkLst>
        </pc:spChg>
        <pc:spChg chg="add del">
          <ac:chgData name="Janny Schinkel" userId="94fc7789-a7d5-4b1d-938e-e66c78efd1ae" providerId="ADAL" clId="{9CBE97D9-EFAC-4017-98A6-046DC6383B2F}" dt="2024-03-28T05:58:33.849" v="2692" actId="26606"/>
          <ac:spMkLst>
            <pc:docMk/>
            <pc:sldMk cId="2324943572" sldId="265"/>
            <ac:spMk id="16" creationId="{C2EDDE5C-FB26-46E8-9F4C-3548CC15C2C7}"/>
          </ac:spMkLst>
        </pc:spChg>
        <pc:spChg chg="add del">
          <ac:chgData name="Janny Schinkel" userId="94fc7789-a7d5-4b1d-938e-e66c78efd1ae" providerId="ADAL" clId="{9CBE97D9-EFAC-4017-98A6-046DC6383B2F}" dt="2024-03-28T05:58:33.849" v="2692" actId="26606"/>
          <ac:spMkLst>
            <pc:docMk/>
            <pc:sldMk cId="2324943572" sldId="265"/>
            <ac:spMk id="18" creationId="{D470A0CA-EE35-4C4E-91DA-C8DB95E2700C}"/>
          </ac:spMkLst>
        </pc:spChg>
        <pc:spChg chg="add">
          <ac:chgData name="Janny Schinkel" userId="94fc7789-a7d5-4b1d-938e-e66c78efd1ae" providerId="ADAL" clId="{9CBE97D9-EFAC-4017-98A6-046DC6383B2F}" dt="2024-03-28T05:58:33.849" v="2693" actId="26606"/>
          <ac:spMkLst>
            <pc:docMk/>
            <pc:sldMk cId="2324943572" sldId="265"/>
            <ac:spMk id="20" creationId="{DA1766D0-745A-4921-A68E-56642A6508CF}"/>
          </ac:spMkLst>
        </pc:spChg>
        <pc:spChg chg="add">
          <ac:chgData name="Janny Schinkel" userId="94fc7789-a7d5-4b1d-938e-e66c78efd1ae" providerId="ADAL" clId="{9CBE97D9-EFAC-4017-98A6-046DC6383B2F}" dt="2024-03-28T05:58:33.849" v="2693" actId="26606"/>
          <ac:spMkLst>
            <pc:docMk/>
            <pc:sldMk cId="2324943572" sldId="265"/>
            <ac:spMk id="21" creationId="{583F1E3F-D7BF-4DB5-8016-70B9E385E338}"/>
          </ac:spMkLst>
        </pc:spChg>
        <pc:spChg chg="add">
          <ac:chgData name="Janny Schinkel" userId="94fc7789-a7d5-4b1d-938e-e66c78efd1ae" providerId="ADAL" clId="{9CBE97D9-EFAC-4017-98A6-046DC6383B2F}" dt="2024-03-28T05:58:33.849" v="2693" actId="26606"/>
          <ac:spMkLst>
            <pc:docMk/>
            <pc:sldMk cId="2324943572" sldId="265"/>
            <ac:spMk id="22" creationId="{DD0D3E7A-8DF6-4A78-A03C-86AD697468BE}"/>
          </ac:spMkLst>
        </pc:spChg>
        <pc:picChg chg="add mod">
          <ac:chgData name="Janny Schinkel" userId="94fc7789-a7d5-4b1d-938e-e66c78efd1ae" providerId="ADAL" clId="{9CBE97D9-EFAC-4017-98A6-046DC6383B2F}" dt="2024-03-28T05:58:33.849" v="2693" actId="26606"/>
          <ac:picMkLst>
            <pc:docMk/>
            <pc:sldMk cId="2324943572" sldId="265"/>
            <ac:picMk id="5" creationId="{46C38FAE-E00D-4E67-2D17-FF9C894009FA}"/>
          </ac:picMkLst>
        </pc:picChg>
      </pc:sldChg>
      <pc:sldChg chg="addSp modSp new mod setBg">
        <pc:chgData name="Janny Schinkel" userId="94fc7789-a7d5-4b1d-938e-e66c78efd1ae" providerId="ADAL" clId="{9CBE97D9-EFAC-4017-98A6-046DC6383B2F}" dt="2024-03-28T05:43:14.118" v="1845" actId="26606"/>
        <pc:sldMkLst>
          <pc:docMk/>
          <pc:sldMk cId="4180426873" sldId="266"/>
        </pc:sldMkLst>
        <pc:spChg chg="mod">
          <ac:chgData name="Janny Schinkel" userId="94fc7789-a7d5-4b1d-938e-e66c78efd1ae" providerId="ADAL" clId="{9CBE97D9-EFAC-4017-98A6-046DC6383B2F}" dt="2024-03-28T05:43:14.118" v="1845" actId="26606"/>
          <ac:spMkLst>
            <pc:docMk/>
            <pc:sldMk cId="4180426873" sldId="266"/>
            <ac:spMk id="2" creationId="{B5C8966A-8D8F-60E3-E0EA-D12A96A99A66}"/>
          </ac:spMkLst>
        </pc:spChg>
        <pc:spChg chg="mod">
          <ac:chgData name="Janny Schinkel" userId="94fc7789-a7d5-4b1d-938e-e66c78efd1ae" providerId="ADAL" clId="{9CBE97D9-EFAC-4017-98A6-046DC6383B2F}" dt="2024-03-28T05:43:14.118" v="1845" actId="26606"/>
          <ac:spMkLst>
            <pc:docMk/>
            <pc:sldMk cId="4180426873" sldId="266"/>
            <ac:spMk id="3" creationId="{C05791DF-1793-F472-9112-5E8C237A2BE4}"/>
          </ac:spMkLst>
        </pc:spChg>
        <pc:spChg chg="add">
          <ac:chgData name="Janny Schinkel" userId="94fc7789-a7d5-4b1d-938e-e66c78efd1ae" providerId="ADAL" clId="{9CBE97D9-EFAC-4017-98A6-046DC6383B2F}" dt="2024-03-28T05:43:14.118" v="1845" actId="26606"/>
          <ac:spMkLst>
            <pc:docMk/>
            <pc:sldMk cId="4180426873" sldId="266"/>
            <ac:spMk id="10" creationId="{DA1766D0-745A-4921-A68E-56642A6508CF}"/>
          </ac:spMkLst>
        </pc:spChg>
        <pc:spChg chg="add">
          <ac:chgData name="Janny Schinkel" userId="94fc7789-a7d5-4b1d-938e-e66c78efd1ae" providerId="ADAL" clId="{9CBE97D9-EFAC-4017-98A6-046DC6383B2F}" dt="2024-03-28T05:43:14.118" v="1845" actId="26606"/>
          <ac:spMkLst>
            <pc:docMk/>
            <pc:sldMk cId="4180426873" sldId="266"/>
            <ac:spMk id="12" creationId="{583F1E3F-D7BF-4DB5-8016-70B9E385E338}"/>
          </ac:spMkLst>
        </pc:spChg>
        <pc:spChg chg="add">
          <ac:chgData name="Janny Schinkel" userId="94fc7789-a7d5-4b1d-938e-e66c78efd1ae" providerId="ADAL" clId="{9CBE97D9-EFAC-4017-98A6-046DC6383B2F}" dt="2024-03-28T05:43:14.118" v="1845" actId="26606"/>
          <ac:spMkLst>
            <pc:docMk/>
            <pc:sldMk cId="4180426873" sldId="266"/>
            <ac:spMk id="14" creationId="{DD0D3E7A-8DF6-4A78-A03C-86AD697468BE}"/>
          </ac:spMkLst>
        </pc:spChg>
        <pc:picChg chg="add mod">
          <ac:chgData name="Janny Schinkel" userId="94fc7789-a7d5-4b1d-938e-e66c78efd1ae" providerId="ADAL" clId="{9CBE97D9-EFAC-4017-98A6-046DC6383B2F}" dt="2024-03-28T05:43:14.118" v="1845" actId="26606"/>
          <ac:picMkLst>
            <pc:docMk/>
            <pc:sldMk cId="4180426873" sldId="266"/>
            <ac:picMk id="5" creationId="{E0380EE5-F9CF-9725-6B3A-5B705AE51B7A}"/>
          </ac:picMkLst>
        </pc:picChg>
      </pc:sldChg>
      <pc:sldChg chg="addSp delSp modSp new mod">
        <pc:chgData name="Janny Schinkel" userId="94fc7789-a7d5-4b1d-938e-e66c78efd1ae" providerId="ADAL" clId="{9CBE97D9-EFAC-4017-98A6-046DC6383B2F}" dt="2024-03-28T05:57:01.175" v="2685" actId="20577"/>
        <pc:sldMkLst>
          <pc:docMk/>
          <pc:sldMk cId="2201112625" sldId="267"/>
        </pc:sldMkLst>
        <pc:spChg chg="mod">
          <ac:chgData name="Janny Schinkel" userId="94fc7789-a7d5-4b1d-938e-e66c78efd1ae" providerId="ADAL" clId="{9CBE97D9-EFAC-4017-98A6-046DC6383B2F}" dt="2024-03-28T05:46:54.171" v="1914" actId="20577"/>
          <ac:spMkLst>
            <pc:docMk/>
            <pc:sldMk cId="2201112625" sldId="267"/>
            <ac:spMk id="2" creationId="{7EBE544A-4B07-4F0B-DCC8-2AF2B6EB27D2}"/>
          </ac:spMkLst>
        </pc:spChg>
        <pc:spChg chg="del">
          <ac:chgData name="Janny Schinkel" userId="94fc7789-a7d5-4b1d-938e-e66c78efd1ae" providerId="ADAL" clId="{9CBE97D9-EFAC-4017-98A6-046DC6383B2F}" dt="2024-03-28T05:47:26.778" v="1915" actId="1032"/>
          <ac:spMkLst>
            <pc:docMk/>
            <pc:sldMk cId="2201112625" sldId="267"/>
            <ac:spMk id="3" creationId="{C0F456DF-6B27-C52D-6C20-7B294BAD1AEA}"/>
          </ac:spMkLst>
        </pc:spChg>
        <pc:graphicFrameChg chg="add mod modGraphic">
          <ac:chgData name="Janny Schinkel" userId="94fc7789-a7d5-4b1d-938e-e66c78efd1ae" providerId="ADAL" clId="{9CBE97D9-EFAC-4017-98A6-046DC6383B2F}" dt="2024-03-28T05:57:01.175" v="2685" actId="20577"/>
          <ac:graphicFrameMkLst>
            <pc:docMk/>
            <pc:sldMk cId="2201112625" sldId="267"/>
            <ac:graphicFrameMk id="4" creationId="{41A12E49-D6E0-6FDC-0D89-03E365A8E122}"/>
          </ac:graphicFrameMkLst>
        </pc:graphicFrameChg>
      </pc:sldChg>
      <pc:sldChg chg="modSp add">
        <pc:chgData name="Janny Schinkel" userId="94fc7789-a7d5-4b1d-938e-e66c78efd1ae" providerId="ADAL" clId="{9CBE97D9-EFAC-4017-98A6-046DC6383B2F}" dt="2024-03-28T05:55:20.756" v="2673" actId="20577"/>
        <pc:sldMkLst>
          <pc:docMk/>
          <pc:sldMk cId="2925907136" sldId="268"/>
        </pc:sldMkLst>
        <pc:graphicFrameChg chg="mod">
          <ac:chgData name="Janny Schinkel" userId="94fc7789-a7d5-4b1d-938e-e66c78efd1ae" providerId="ADAL" clId="{9CBE97D9-EFAC-4017-98A6-046DC6383B2F}" dt="2024-03-28T05:55:20.756" v="2673" actId="20577"/>
          <ac:graphicFrameMkLst>
            <pc:docMk/>
            <pc:sldMk cId="2925907136" sldId="268"/>
            <ac:graphicFrameMk id="4" creationId="{41A12E49-D6E0-6FDC-0D89-03E365A8E122}"/>
          </ac:graphicFrameMkLst>
        </pc:graphicFrameChg>
      </pc:sldChg>
      <pc:sldChg chg="addSp delSp modSp new mod setBg">
        <pc:chgData name="Janny Schinkel" userId="94fc7789-a7d5-4b1d-938e-e66c78efd1ae" providerId="ADAL" clId="{9CBE97D9-EFAC-4017-98A6-046DC6383B2F}" dt="2024-03-28T06:00:35.695" v="2741" actId="26606"/>
        <pc:sldMkLst>
          <pc:docMk/>
          <pc:sldMk cId="3433068809" sldId="269"/>
        </pc:sldMkLst>
        <pc:spChg chg="mod">
          <ac:chgData name="Janny Schinkel" userId="94fc7789-a7d5-4b1d-938e-e66c78efd1ae" providerId="ADAL" clId="{9CBE97D9-EFAC-4017-98A6-046DC6383B2F}" dt="2024-03-28T06:00:35.695" v="2741" actId="26606"/>
          <ac:spMkLst>
            <pc:docMk/>
            <pc:sldMk cId="3433068809" sldId="269"/>
            <ac:spMk id="2" creationId="{EBABD613-4247-497C-E951-1249EF775B42}"/>
          </ac:spMkLst>
        </pc:spChg>
        <pc:spChg chg="del mod">
          <ac:chgData name="Janny Schinkel" userId="94fc7789-a7d5-4b1d-938e-e66c78efd1ae" providerId="ADAL" clId="{9CBE97D9-EFAC-4017-98A6-046DC6383B2F}" dt="2024-03-28T06:00:31.865" v="2740" actId="22"/>
          <ac:spMkLst>
            <pc:docMk/>
            <pc:sldMk cId="3433068809" sldId="269"/>
            <ac:spMk id="3" creationId="{EA5FD9B7-F127-F200-BC93-70868EDBEFFD}"/>
          </ac:spMkLst>
        </pc:spChg>
        <pc:spChg chg="add">
          <ac:chgData name="Janny Schinkel" userId="94fc7789-a7d5-4b1d-938e-e66c78efd1ae" providerId="ADAL" clId="{9CBE97D9-EFAC-4017-98A6-046DC6383B2F}" dt="2024-03-28T06:00:35.695" v="2741" actId="26606"/>
          <ac:spMkLst>
            <pc:docMk/>
            <pc:sldMk cId="3433068809" sldId="269"/>
            <ac:spMk id="10" creationId="{AE192E3E-68A9-4F36-936C-1C8D0B9EF132}"/>
          </ac:spMkLst>
        </pc:spChg>
        <pc:spChg chg="add">
          <ac:chgData name="Janny Schinkel" userId="94fc7789-a7d5-4b1d-938e-e66c78efd1ae" providerId="ADAL" clId="{9CBE97D9-EFAC-4017-98A6-046DC6383B2F}" dt="2024-03-28T06:00:35.695" v="2741" actId="26606"/>
          <ac:spMkLst>
            <pc:docMk/>
            <pc:sldMk cId="3433068809" sldId="269"/>
            <ac:spMk id="12" creationId="{845648E2-B946-43A1-80DE-C50CBBDF92FA}"/>
          </ac:spMkLst>
        </pc:spChg>
        <pc:spChg chg="add">
          <ac:chgData name="Janny Schinkel" userId="94fc7789-a7d5-4b1d-938e-e66c78efd1ae" providerId="ADAL" clId="{9CBE97D9-EFAC-4017-98A6-046DC6383B2F}" dt="2024-03-28T06:00:35.695" v="2741" actId="26606"/>
          <ac:spMkLst>
            <pc:docMk/>
            <pc:sldMk cId="3433068809" sldId="269"/>
            <ac:spMk id="14" creationId="{EA06546B-3E90-4E24-BD32-C6BFD1CD8D20}"/>
          </ac:spMkLst>
        </pc:spChg>
        <pc:spChg chg="add">
          <ac:chgData name="Janny Schinkel" userId="94fc7789-a7d5-4b1d-938e-e66c78efd1ae" providerId="ADAL" clId="{9CBE97D9-EFAC-4017-98A6-046DC6383B2F}" dt="2024-03-28T06:00:35.695" v="2741" actId="26606"/>
          <ac:spMkLst>
            <pc:docMk/>
            <pc:sldMk cId="3433068809" sldId="269"/>
            <ac:spMk id="16" creationId="{3FA95682-BEE6-4B33-BA34-7E7BE49782DA}"/>
          </ac:spMkLst>
        </pc:spChg>
        <pc:picChg chg="add mod ord">
          <ac:chgData name="Janny Schinkel" userId="94fc7789-a7d5-4b1d-938e-e66c78efd1ae" providerId="ADAL" clId="{9CBE97D9-EFAC-4017-98A6-046DC6383B2F}" dt="2024-03-28T06:00:35.695" v="2741" actId="26606"/>
          <ac:picMkLst>
            <pc:docMk/>
            <pc:sldMk cId="3433068809" sldId="269"/>
            <ac:picMk id="5" creationId="{189B3A04-E06D-DD15-999C-DE6244B1EE27}"/>
          </ac:picMkLst>
        </pc:picChg>
      </pc:sldChg>
      <pc:sldChg chg="addSp delSp modSp new mod setBg">
        <pc:chgData name="Janny Schinkel" userId="94fc7789-a7d5-4b1d-938e-e66c78efd1ae" providerId="ADAL" clId="{9CBE97D9-EFAC-4017-98A6-046DC6383B2F}" dt="2024-03-28T06:09:41.740" v="3231" actId="12"/>
        <pc:sldMkLst>
          <pc:docMk/>
          <pc:sldMk cId="3055582032" sldId="270"/>
        </pc:sldMkLst>
        <pc:spChg chg="mod">
          <ac:chgData name="Janny Schinkel" userId="94fc7789-a7d5-4b1d-938e-e66c78efd1ae" providerId="ADAL" clId="{9CBE97D9-EFAC-4017-98A6-046DC6383B2F}" dt="2024-03-28T06:09:17.475" v="3226"/>
          <ac:spMkLst>
            <pc:docMk/>
            <pc:sldMk cId="3055582032" sldId="270"/>
            <ac:spMk id="2" creationId="{29955BDE-276F-48FF-187D-4284C7947C92}"/>
          </ac:spMkLst>
        </pc:spChg>
        <pc:spChg chg="mod">
          <ac:chgData name="Janny Schinkel" userId="94fc7789-a7d5-4b1d-938e-e66c78efd1ae" providerId="ADAL" clId="{9CBE97D9-EFAC-4017-98A6-046DC6383B2F}" dt="2024-03-28T06:09:41.740" v="3231" actId="12"/>
          <ac:spMkLst>
            <pc:docMk/>
            <pc:sldMk cId="3055582032" sldId="270"/>
            <ac:spMk id="3" creationId="{036FC269-D2A1-598A-569D-C70D485CDC89}"/>
          </ac:spMkLst>
        </pc:spChg>
        <pc:spChg chg="add mod">
          <ac:chgData name="Janny Schinkel" userId="94fc7789-a7d5-4b1d-938e-e66c78efd1ae" providerId="ADAL" clId="{9CBE97D9-EFAC-4017-98A6-046DC6383B2F}" dt="2024-03-28T06:09:29.215" v="3230" actId="20577"/>
          <ac:spMkLst>
            <pc:docMk/>
            <pc:sldMk cId="3055582032" sldId="270"/>
            <ac:spMk id="4" creationId="{154F65D3-0F88-54B8-E673-B8A662B534BC}"/>
          </ac:spMkLst>
        </pc:spChg>
        <pc:spChg chg="add del">
          <ac:chgData name="Janny Schinkel" userId="94fc7789-a7d5-4b1d-938e-e66c78efd1ae" providerId="ADAL" clId="{9CBE97D9-EFAC-4017-98A6-046DC6383B2F}" dt="2024-03-28T06:08:42.634" v="3215" actId="26606"/>
          <ac:spMkLst>
            <pc:docMk/>
            <pc:sldMk cId="3055582032" sldId="270"/>
            <ac:spMk id="10" creationId="{C1C08158-5BFB-475E-AFFD-3119675BE108}"/>
          </ac:spMkLst>
        </pc:spChg>
        <pc:spChg chg="add del">
          <ac:chgData name="Janny Schinkel" userId="94fc7789-a7d5-4b1d-938e-e66c78efd1ae" providerId="ADAL" clId="{9CBE97D9-EFAC-4017-98A6-046DC6383B2F}" dt="2024-03-28T06:08:42.634" v="3215" actId="26606"/>
          <ac:spMkLst>
            <pc:docMk/>
            <pc:sldMk cId="3055582032" sldId="270"/>
            <ac:spMk id="12" creationId="{4F5923A5-3EA5-4A1F-8FB1-6E9E4AC90BEF}"/>
          </ac:spMkLst>
        </pc:spChg>
        <pc:spChg chg="add del">
          <ac:chgData name="Janny Schinkel" userId="94fc7789-a7d5-4b1d-938e-e66c78efd1ae" providerId="ADAL" clId="{9CBE97D9-EFAC-4017-98A6-046DC6383B2F}" dt="2024-03-28T06:08:42.634" v="3215" actId="26606"/>
          <ac:spMkLst>
            <pc:docMk/>
            <pc:sldMk cId="3055582032" sldId="270"/>
            <ac:spMk id="14" creationId="{1850567E-9970-49B5-8036-68DF198AB106}"/>
          </ac:spMkLst>
        </pc:spChg>
        <pc:spChg chg="add del">
          <ac:chgData name="Janny Schinkel" userId="94fc7789-a7d5-4b1d-938e-e66c78efd1ae" providerId="ADAL" clId="{9CBE97D9-EFAC-4017-98A6-046DC6383B2F}" dt="2024-03-28T06:08:42.634" v="3215" actId="26606"/>
          <ac:spMkLst>
            <pc:docMk/>
            <pc:sldMk cId="3055582032" sldId="270"/>
            <ac:spMk id="16" creationId="{252F6D40-1969-431D-97A1-D6439AD90942}"/>
          </ac:spMkLst>
        </pc:spChg>
        <pc:spChg chg="add del">
          <ac:chgData name="Janny Schinkel" userId="94fc7789-a7d5-4b1d-938e-e66c78efd1ae" providerId="ADAL" clId="{9CBE97D9-EFAC-4017-98A6-046DC6383B2F}" dt="2024-03-28T06:08:45.714" v="3217" actId="26606"/>
          <ac:spMkLst>
            <pc:docMk/>
            <pc:sldMk cId="3055582032" sldId="270"/>
            <ac:spMk id="18" creationId="{D4842243-8D8F-4D37-8FC3-09A660E7AE3E}"/>
          </ac:spMkLst>
        </pc:spChg>
        <pc:spChg chg="add del">
          <ac:chgData name="Janny Schinkel" userId="94fc7789-a7d5-4b1d-938e-e66c78efd1ae" providerId="ADAL" clId="{9CBE97D9-EFAC-4017-98A6-046DC6383B2F}" dt="2024-03-28T06:08:45.714" v="3217" actId="26606"/>
          <ac:spMkLst>
            <pc:docMk/>
            <pc:sldMk cId="3055582032" sldId="270"/>
            <ac:spMk id="19" creationId="{02FF53E3-0DDC-4270-9698-6F5D68343F55}"/>
          </ac:spMkLst>
        </pc:spChg>
        <pc:spChg chg="add del">
          <ac:chgData name="Janny Schinkel" userId="94fc7789-a7d5-4b1d-938e-e66c78efd1ae" providerId="ADAL" clId="{9CBE97D9-EFAC-4017-98A6-046DC6383B2F}" dt="2024-03-28T06:08:51.378" v="3219" actId="26606"/>
          <ac:spMkLst>
            <pc:docMk/>
            <pc:sldMk cId="3055582032" sldId="270"/>
            <ac:spMk id="21" creationId="{06204E07-6F63-4D3E-B413-652FC095AB79}"/>
          </ac:spMkLst>
        </pc:spChg>
        <pc:spChg chg="add del">
          <ac:chgData name="Janny Schinkel" userId="94fc7789-a7d5-4b1d-938e-e66c78efd1ae" providerId="ADAL" clId="{9CBE97D9-EFAC-4017-98A6-046DC6383B2F}" dt="2024-03-28T06:08:51.378" v="3219" actId="26606"/>
          <ac:spMkLst>
            <pc:docMk/>
            <pc:sldMk cId="3055582032" sldId="270"/>
            <ac:spMk id="22" creationId="{1A2C2B4C-DD5B-4BFB-A18E-0E2FA0125E1C}"/>
          </ac:spMkLst>
        </pc:spChg>
        <pc:spChg chg="add">
          <ac:chgData name="Janny Schinkel" userId="94fc7789-a7d5-4b1d-938e-e66c78efd1ae" providerId="ADAL" clId="{9CBE97D9-EFAC-4017-98A6-046DC6383B2F}" dt="2024-03-28T06:08:51.394" v="3220" actId="26606"/>
          <ac:spMkLst>
            <pc:docMk/>
            <pc:sldMk cId="3055582032" sldId="270"/>
            <ac:spMk id="24" creationId="{AA1951E2-8F97-4C6F-9735-8234E367F48B}"/>
          </ac:spMkLst>
        </pc:spChg>
        <pc:spChg chg="add">
          <ac:chgData name="Janny Schinkel" userId="94fc7789-a7d5-4b1d-938e-e66c78efd1ae" providerId="ADAL" clId="{9CBE97D9-EFAC-4017-98A6-046DC6383B2F}" dt="2024-03-28T06:08:51.394" v="3220" actId="26606"/>
          <ac:spMkLst>
            <pc:docMk/>
            <pc:sldMk cId="3055582032" sldId="270"/>
            <ac:spMk id="25" creationId="{02FF53E3-0DDC-4270-9698-6F5D68343F55}"/>
          </ac:spMkLst>
        </pc:spChg>
      </pc:sldChg>
      <pc:sldChg chg="addSp modSp new mod setBg">
        <pc:chgData name="Janny Schinkel" userId="94fc7789-a7d5-4b1d-938e-e66c78efd1ae" providerId="ADAL" clId="{9CBE97D9-EFAC-4017-98A6-046DC6383B2F}" dt="2024-03-28T06:14:49.287" v="3409" actId="20577"/>
        <pc:sldMkLst>
          <pc:docMk/>
          <pc:sldMk cId="874681169" sldId="271"/>
        </pc:sldMkLst>
        <pc:spChg chg="mod">
          <ac:chgData name="Janny Schinkel" userId="94fc7789-a7d5-4b1d-938e-e66c78efd1ae" providerId="ADAL" clId="{9CBE97D9-EFAC-4017-98A6-046DC6383B2F}" dt="2024-03-28T06:14:30.570" v="3346" actId="26606"/>
          <ac:spMkLst>
            <pc:docMk/>
            <pc:sldMk cId="874681169" sldId="271"/>
            <ac:spMk id="2" creationId="{6270B422-2136-774C-FE08-65B7F76D60E3}"/>
          </ac:spMkLst>
        </pc:spChg>
        <pc:spChg chg="mod">
          <ac:chgData name="Janny Schinkel" userId="94fc7789-a7d5-4b1d-938e-e66c78efd1ae" providerId="ADAL" clId="{9CBE97D9-EFAC-4017-98A6-046DC6383B2F}" dt="2024-03-28T06:14:49.287" v="3409" actId="20577"/>
          <ac:spMkLst>
            <pc:docMk/>
            <pc:sldMk cId="874681169" sldId="271"/>
            <ac:spMk id="3" creationId="{447D0811-2E81-0027-3091-DB47B927C5B2}"/>
          </ac:spMkLst>
        </pc:spChg>
        <pc:spChg chg="add">
          <ac:chgData name="Janny Schinkel" userId="94fc7789-a7d5-4b1d-938e-e66c78efd1ae" providerId="ADAL" clId="{9CBE97D9-EFAC-4017-98A6-046DC6383B2F}" dt="2024-03-28T06:14:30.570" v="3346" actId="26606"/>
          <ac:spMkLst>
            <pc:docMk/>
            <pc:sldMk cId="874681169" sldId="271"/>
            <ac:spMk id="10" creationId="{30901EA4-6CA0-4A64-939C-F76E88D155AA}"/>
          </ac:spMkLst>
        </pc:spChg>
        <pc:spChg chg="add">
          <ac:chgData name="Janny Schinkel" userId="94fc7789-a7d5-4b1d-938e-e66c78efd1ae" providerId="ADAL" clId="{9CBE97D9-EFAC-4017-98A6-046DC6383B2F}" dt="2024-03-28T06:14:30.570" v="3346" actId="26606"/>
          <ac:spMkLst>
            <pc:docMk/>
            <pc:sldMk cId="874681169" sldId="271"/>
            <ac:spMk id="12" creationId="{7E3B2BA1-50FC-4574-838F-AB0B5B93B91D}"/>
          </ac:spMkLst>
        </pc:spChg>
        <pc:picChg chg="add mod">
          <ac:chgData name="Janny Schinkel" userId="94fc7789-a7d5-4b1d-938e-e66c78efd1ae" providerId="ADAL" clId="{9CBE97D9-EFAC-4017-98A6-046DC6383B2F}" dt="2024-03-28T06:14:30.570" v="3346" actId="26606"/>
          <ac:picMkLst>
            <pc:docMk/>
            <pc:sldMk cId="874681169" sldId="271"/>
            <ac:picMk id="5" creationId="{6FFF073A-20A1-1A86-71C9-AF46C72619DA}"/>
          </ac:picMkLst>
        </pc:picChg>
      </pc:sldChg>
      <pc:sldChg chg="addSp delSp modSp new mod setBg">
        <pc:chgData name="Janny Schinkel" userId="94fc7789-a7d5-4b1d-938e-e66c78efd1ae" providerId="ADAL" clId="{9CBE97D9-EFAC-4017-98A6-046DC6383B2F}" dt="2024-03-28T06:18:58.044" v="3650" actId="1076"/>
        <pc:sldMkLst>
          <pc:docMk/>
          <pc:sldMk cId="383864965" sldId="272"/>
        </pc:sldMkLst>
        <pc:spChg chg="mod">
          <ac:chgData name="Janny Schinkel" userId="94fc7789-a7d5-4b1d-938e-e66c78efd1ae" providerId="ADAL" clId="{9CBE97D9-EFAC-4017-98A6-046DC6383B2F}" dt="2024-03-28T06:18:32.112" v="3647" actId="26606"/>
          <ac:spMkLst>
            <pc:docMk/>
            <pc:sldMk cId="383864965" sldId="272"/>
            <ac:spMk id="2" creationId="{6841BAF5-DD1A-D607-64B7-31A05F21CA00}"/>
          </ac:spMkLst>
        </pc:spChg>
        <pc:spChg chg="mod">
          <ac:chgData name="Janny Schinkel" userId="94fc7789-a7d5-4b1d-938e-e66c78efd1ae" providerId="ADAL" clId="{9CBE97D9-EFAC-4017-98A6-046DC6383B2F}" dt="2024-03-28T06:18:49.218" v="3648" actId="20577"/>
          <ac:spMkLst>
            <pc:docMk/>
            <pc:sldMk cId="383864965" sldId="272"/>
            <ac:spMk id="3" creationId="{95AC52C6-03E2-827F-CA4C-D7CB368DA0FB}"/>
          </ac:spMkLst>
        </pc:spChg>
        <pc:spChg chg="add del">
          <ac:chgData name="Janny Schinkel" userId="94fc7789-a7d5-4b1d-938e-e66c78efd1ae" providerId="ADAL" clId="{9CBE97D9-EFAC-4017-98A6-046DC6383B2F}" dt="2024-03-28T06:18:32.112" v="3646" actId="26606"/>
          <ac:spMkLst>
            <pc:docMk/>
            <pc:sldMk cId="383864965" sldId="272"/>
            <ac:spMk id="12" creationId="{30901EA4-6CA0-4A64-939C-F76E88D155AA}"/>
          </ac:spMkLst>
        </pc:spChg>
        <pc:spChg chg="add del">
          <ac:chgData name="Janny Schinkel" userId="94fc7789-a7d5-4b1d-938e-e66c78efd1ae" providerId="ADAL" clId="{9CBE97D9-EFAC-4017-98A6-046DC6383B2F}" dt="2024-03-28T06:18:32.112" v="3646" actId="26606"/>
          <ac:spMkLst>
            <pc:docMk/>
            <pc:sldMk cId="383864965" sldId="272"/>
            <ac:spMk id="14" creationId="{7E3B2BA1-50FC-4574-838F-AB0B5B93B91D}"/>
          </ac:spMkLst>
        </pc:spChg>
        <pc:spChg chg="add">
          <ac:chgData name="Janny Schinkel" userId="94fc7789-a7d5-4b1d-938e-e66c78efd1ae" providerId="ADAL" clId="{9CBE97D9-EFAC-4017-98A6-046DC6383B2F}" dt="2024-03-28T06:18:32.112" v="3647" actId="26606"/>
          <ac:spMkLst>
            <pc:docMk/>
            <pc:sldMk cId="383864965" sldId="272"/>
            <ac:spMk id="16" creationId="{5C542152-E969-4F41-AFD8-4B5354BE54C9}"/>
          </ac:spMkLst>
        </pc:spChg>
        <pc:spChg chg="add">
          <ac:chgData name="Janny Schinkel" userId="94fc7789-a7d5-4b1d-938e-e66c78efd1ae" providerId="ADAL" clId="{9CBE97D9-EFAC-4017-98A6-046DC6383B2F}" dt="2024-03-28T06:18:32.112" v="3647" actId="26606"/>
          <ac:spMkLst>
            <pc:docMk/>
            <pc:sldMk cId="383864965" sldId="272"/>
            <ac:spMk id="17" creationId="{3509C681-8290-4C12-BFC0-F0B59D3600A9}"/>
          </ac:spMkLst>
        </pc:spChg>
        <pc:spChg chg="add">
          <ac:chgData name="Janny Schinkel" userId="94fc7789-a7d5-4b1d-938e-e66c78efd1ae" providerId="ADAL" clId="{9CBE97D9-EFAC-4017-98A6-046DC6383B2F}" dt="2024-03-28T06:18:32.112" v="3647" actId="26606"/>
          <ac:spMkLst>
            <pc:docMk/>
            <pc:sldMk cId="383864965" sldId="272"/>
            <ac:spMk id="18" creationId="{C2EDDE5C-FB26-46E8-9F4C-3548CC15C2C7}"/>
          </ac:spMkLst>
        </pc:spChg>
        <pc:spChg chg="add">
          <ac:chgData name="Janny Schinkel" userId="94fc7789-a7d5-4b1d-938e-e66c78efd1ae" providerId="ADAL" clId="{9CBE97D9-EFAC-4017-98A6-046DC6383B2F}" dt="2024-03-28T06:18:32.112" v="3647" actId="26606"/>
          <ac:spMkLst>
            <pc:docMk/>
            <pc:sldMk cId="383864965" sldId="272"/>
            <ac:spMk id="19" creationId="{62DB152A-3012-4C06-84C6-9355BD03A314}"/>
          </ac:spMkLst>
        </pc:spChg>
        <pc:spChg chg="add">
          <ac:chgData name="Janny Schinkel" userId="94fc7789-a7d5-4b1d-938e-e66c78efd1ae" providerId="ADAL" clId="{9CBE97D9-EFAC-4017-98A6-046DC6383B2F}" dt="2024-03-28T06:18:32.112" v="3647" actId="26606"/>
          <ac:spMkLst>
            <pc:docMk/>
            <pc:sldMk cId="383864965" sldId="272"/>
            <ac:spMk id="20" creationId="{D470A0CA-EE35-4C4E-91DA-C8DB95E2700C}"/>
          </ac:spMkLst>
        </pc:spChg>
        <pc:picChg chg="add del">
          <ac:chgData name="Janny Schinkel" userId="94fc7789-a7d5-4b1d-938e-e66c78efd1ae" providerId="ADAL" clId="{9CBE97D9-EFAC-4017-98A6-046DC6383B2F}" dt="2024-03-28T06:18:24.115" v="3642" actId="22"/>
          <ac:picMkLst>
            <pc:docMk/>
            <pc:sldMk cId="383864965" sldId="272"/>
            <ac:picMk id="5" creationId="{40D22C7D-85B6-F4BE-0D21-46693E690C7B}"/>
          </ac:picMkLst>
        </pc:picChg>
        <pc:picChg chg="add mod">
          <ac:chgData name="Janny Schinkel" userId="94fc7789-a7d5-4b1d-938e-e66c78efd1ae" providerId="ADAL" clId="{9CBE97D9-EFAC-4017-98A6-046DC6383B2F}" dt="2024-03-28T06:18:32.112" v="3647" actId="26606"/>
          <ac:picMkLst>
            <pc:docMk/>
            <pc:sldMk cId="383864965" sldId="272"/>
            <ac:picMk id="7" creationId="{FC97CC06-A103-D3B8-6F5F-61101F850E00}"/>
          </ac:picMkLst>
        </pc:picChg>
        <pc:picChg chg="add mod">
          <ac:chgData name="Janny Schinkel" userId="94fc7789-a7d5-4b1d-938e-e66c78efd1ae" providerId="ADAL" clId="{9CBE97D9-EFAC-4017-98A6-046DC6383B2F}" dt="2024-03-28T06:18:58.044" v="3650" actId="1076"/>
          <ac:picMkLst>
            <pc:docMk/>
            <pc:sldMk cId="383864965" sldId="272"/>
            <ac:picMk id="9" creationId="{8F5FA4E5-6BC6-F871-234E-C37B779A56E0}"/>
          </ac:picMkLst>
        </pc:picChg>
      </pc:sldChg>
    </pc:docChg>
  </pc:docChgLst>
</pc:chgInfo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32D2DB-F161-49D6-9B94-221B15BF325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B15AAF6-0C01-4C57-8DBC-313BF7F62999}">
      <dgm:prSet phldrT="[Tekst]"/>
      <dgm:spPr/>
      <dgm:t>
        <a:bodyPr/>
        <a:lstStyle/>
        <a:p>
          <a:r>
            <a:rPr lang="nl-NL" dirty="0"/>
            <a:t>nieren</a:t>
          </a:r>
        </a:p>
      </dgm:t>
    </dgm:pt>
    <dgm:pt modelId="{DCD4847A-0019-4C6A-97A7-0D1C847D4414}" type="parTrans" cxnId="{2453D8B3-D3CA-4F0C-8D39-0260CA59ED24}">
      <dgm:prSet/>
      <dgm:spPr/>
      <dgm:t>
        <a:bodyPr/>
        <a:lstStyle/>
        <a:p>
          <a:endParaRPr lang="nl-NL"/>
        </a:p>
      </dgm:t>
    </dgm:pt>
    <dgm:pt modelId="{75AD8572-4D6A-494B-9864-1A25728921F0}" type="sibTrans" cxnId="{2453D8B3-D3CA-4F0C-8D39-0260CA59ED24}">
      <dgm:prSet/>
      <dgm:spPr/>
      <dgm:t>
        <a:bodyPr/>
        <a:lstStyle/>
        <a:p>
          <a:endParaRPr lang="nl-NL"/>
        </a:p>
      </dgm:t>
    </dgm:pt>
    <dgm:pt modelId="{98ADEF5A-418E-4065-9B63-51545D810F49}">
      <dgm:prSet phldrT="[Tekst]"/>
      <dgm:spPr/>
      <dgm:t>
        <a:bodyPr/>
        <a:lstStyle/>
        <a:p>
          <a:r>
            <a:rPr lang="nl-NL" dirty="0"/>
            <a:t>Organen</a:t>
          </a:r>
        </a:p>
      </dgm:t>
    </dgm:pt>
    <dgm:pt modelId="{45C5FF42-43B3-4634-9830-688A3D223DC1}" type="parTrans" cxnId="{5AC453F8-F59F-46FC-B97A-521BF06E78F6}">
      <dgm:prSet/>
      <dgm:spPr/>
      <dgm:t>
        <a:bodyPr/>
        <a:lstStyle/>
        <a:p>
          <a:endParaRPr lang="nl-NL"/>
        </a:p>
      </dgm:t>
    </dgm:pt>
    <dgm:pt modelId="{3E549C48-F19B-414A-BE62-BA9796A7D589}" type="sibTrans" cxnId="{5AC453F8-F59F-46FC-B97A-521BF06E78F6}">
      <dgm:prSet/>
      <dgm:spPr/>
      <dgm:t>
        <a:bodyPr/>
        <a:lstStyle/>
        <a:p>
          <a:endParaRPr lang="nl-NL"/>
        </a:p>
      </dgm:t>
    </dgm:pt>
    <dgm:pt modelId="{136A9A7F-72B5-46B3-9758-96D6EC6991F1}">
      <dgm:prSet phldrT="[Tekst]"/>
      <dgm:spPr/>
      <dgm:t>
        <a:bodyPr/>
        <a:lstStyle/>
        <a:p>
          <a:r>
            <a:rPr lang="nl-NL" dirty="0"/>
            <a:t>Urine leiders</a:t>
          </a:r>
        </a:p>
      </dgm:t>
    </dgm:pt>
    <dgm:pt modelId="{49674B43-6A91-4327-85DE-C7403F08F1A2}" type="parTrans" cxnId="{A2306875-EB44-4AE3-AC50-940E3DC523F6}">
      <dgm:prSet/>
      <dgm:spPr/>
      <dgm:t>
        <a:bodyPr/>
        <a:lstStyle/>
        <a:p>
          <a:endParaRPr lang="nl-NL"/>
        </a:p>
      </dgm:t>
    </dgm:pt>
    <dgm:pt modelId="{5614C5B2-93ED-4C93-8143-19A7765C6167}" type="sibTrans" cxnId="{A2306875-EB44-4AE3-AC50-940E3DC523F6}">
      <dgm:prSet/>
      <dgm:spPr/>
      <dgm:t>
        <a:bodyPr/>
        <a:lstStyle/>
        <a:p>
          <a:endParaRPr lang="nl-NL"/>
        </a:p>
      </dgm:t>
    </dgm:pt>
    <dgm:pt modelId="{1C46E00C-73A9-421F-97E0-2B6C26087917}">
      <dgm:prSet phldrT="[Tekst]"/>
      <dgm:spPr/>
      <dgm:t>
        <a:bodyPr/>
        <a:lstStyle/>
        <a:p>
          <a:r>
            <a:rPr lang="nl-NL" dirty="0"/>
            <a:t>Voeren urine vanuit de nieren naar de blaas</a:t>
          </a:r>
        </a:p>
      </dgm:t>
    </dgm:pt>
    <dgm:pt modelId="{E594A955-F3A9-484C-8402-306503ED2CF9}" type="parTrans" cxnId="{7D79D223-3448-4FE6-A200-A5E2B194FADC}">
      <dgm:prSet/>
      <dgm:spPr/>
      <dgm:t>
        <a:bodyPr/>
        <a:lstStyle/>
        <a:p>
          <a:endParaRPr lang="nl-NL"/>
        </a:p>
      </dgm:t>
    </dgm:pt>
    <dgm:pt modelId="{CDFBBA33-FE0E-4512-9B9F-462E30A617A2}" type="sibTrans" cxnId="{7D79D223-3448-4FE6-A200-A5E2B194FADC}">
      <dgm:prSet/>
      <dgm:spPr/>
      <dgm:t>
        <a:bodyPr/>
        <a:lstStyle/>
        <a:p>
          <a:endParaRPr lang="nl-NL"/>
        </a:p>
      </dgm:t>
    </dgm:pt>
    <dgm:pt modelId="{114DAAD2-0D32-40F6-B896-7248CDA4946F}">
      <dgm:prSet phldrT="[Tekst]"/>
      <dgm:spPr/>
      <dgm:t>
        <a:bodyPr/>
        <a:lstStyle/>
        <a:p>
          <a:r>
            <a:rPr lang="nl-NL" dirty="0"/>
            <a:t>Blaas (orgaan) verzamelplaats voor urine, groot uitzettingsvermogen</a:t>
          </a:r>
        </a:p>
      </dgm:t>
    </dgm:pt>
    <dgm:pt modelId="{79BC58D8-8D09-447B-A129-FBC1A73850C9}" type="parTrans" cxnId="{C9985034-55EA-46FF-B9B2-47A5D6686DB3}">
      <dgm:prSet/>
      <dgm:spPr/>
      <dgm:t>
        <a:bodyPr/>
        <a:lstStyle/>
        <a:p>
          <a:endParaRPr lang="nl-NL"/>
        </a:p>
      </dgm:t>
    </dgm:pt>
    <dgm:pt modelId="{C35FA7FE-4B85-411B-AD34-1FAE11C6EC97}" type="sibTrans" cxnId="{C9985034-55EA-46FF-B9B2-47A5D6686DB3}">
      <dgm:prSet/>
      <dgm:spPr/>
      <dgm:t>
        <a:bodyPr/>
        <a:lstStyle/>
        <a:p>
          <a:endParaRPr lang="nl-NL"/>
        </a:p>
      </dgm:t>
    </dgm:pt>
    <dgm:pt modelId="{300BA5BF-4AAD-4B5E-BE93-A834E5008905}">
      <dgm:prSet phldrT="[Tekst]"/>
      <dgm:spPr/>
      <dgm:t>
        <a:bodyPr/>
        <a:lstStyle/>
        <a:p>
          <a:r>
            <a:rPr lang="nl-NL" dirty="0"/>
            <a:t>Urine buis</a:t>
          </a:r>
        </a:p>
      </dgm:t>
    </dgm:pt>
    <dgm:pt modelId="{C49D61CE-40B2-4187-853C-C738AF141460}" type="parTrans" cxnId="{9C7D31E0-DD98-4A88-B8DB-F96A69CB092F}">
      <dgm:prSet/>
      <dgm:spPr/>
      <dgm:t>
        <a:bodyPr/>
        <a:lstStyle/>
        <a:p>
          <a:endParaRPr lang="nl-NL"/>
        </a:p>
      </dgm:t>
    </dgm:pt>
    <dgm:pt modelId="{3EDBDE4F-5EE4-4A1D-A0F2-6DD330AF6580}" type="sibTrans" cxnId="{9C7D31E0-DD98-4A88-B8DB-F96A69CB092F}">
      <dgm:prSet/>
      <dgm:spPr/>
      <dgm:t>
        <a:bodyPr/>
        <a:lstStyle/>
        <a:p>
          <a:endParaRPr lang="nl-NL"/>
        </a:p>
      </dgm:t>
    </dgm:pt>
    <dgm:pt modelId="{DB9589A5-53C4-483D-AE04-0F1C8D3BFE49}">
      <dgm:prSet phldrT="[Tekst]"/>
      <dgm:spPr/>
      <dgm:t>
        <a:bodyPr/>
        <a:lstStyle/>
        <a:p>
          <a:r>
            <a:rPr lang="nl-NL" dirty="0"/>
            <a:t>Bij man is langer</a:t>
          </a:r>
        </a:p>
      </dgm:t>
    </dgm:pt>
    <dgm:pt modelId="{52169B59-52BC-41FC-A551-E0F715398857}" type="parTrans" cxnId="{C8136B18-DF17-42A1-8EC9-D88186F56C37}">
      <dgm:prSet/>
      <dgm:spPr/>
      <dgm:t>
        <a:bodyPr/>
        <a:lstStyle/>
        <a:p>
          <a:endParaRPr lang="nl-NL"/>
        </a:p>
      </dgm:t>
    </dgm:pt>
    <dgm:pt modelId="{CA5F89BB-912E-4813-ADA3-5413E84776A3}" type="sibTrans" cxnId="{C8136B18-DF17-42A1-8EC9-D88186F56C37}">
      <dgm:prSet/>
      <dgm:spPr/>
      <dgm:t>
        <a:bodyPr/>
        <a:lstStyle/>
        <a:p>
          <a:endParaRPr lang="nl-NL"/>
        </a:p>
      </dgm:t>
    </dgm:pt>
    <dgm:pt modelId="{F616F727-6C6B-47C4-B954-02ACDD35E0B9}">
      <dgm:prSet phldrT="[Tekst]"/>
      <dgm:spPr/>
      <dgm:t>
        <a:bodyPr/>
        <a:lstStyle/>
        <a:p>
          <a:r>
            <a:rPr lang="nl-NL" dirty="0"/>
            <a:t>Prostaat ligt om de urine buis</a:t>
          </a:r>
        </a:p>
      </dgm:t>
    </dgm:pt>
    <dgm:pt modelId="{E146F5A5-0902-436D-A875-87D2685B33DA}" type="parTrans" cxnId="{64112A6C-12C0-4D06-861C-4FD26584925E}">
      <dgm:prSet/>
      <dgm:spPr/>
      <dgm:t>
        <a:bodyPr/>
        <a:lstStyle/>
        <a:p>
          <a:endParaRPr lang="nl-NL"/>
        </a:p>
      </dgm:t>
    </dgm:pt>
    <dgm:pt modelId="{6AD05519-E741-4047-9A60-BCE3DDCC7E65}" type="sibTrans" cxnId="{64112A6C-12C0-4D06-861C-4FD26584925E}">
      <dgm:prSet/>
      <dgm:spPr/>
      <dgm:t>
        <a:bodyPr/>
        <a:lstStyle/>
        <a:p>
          <a:endParaRPr lang="nl-NL"/>
        </a:p>
      </dgm:t>
    </dgm:pt>
    <dgm:pt modelId="{3DE31B36-792A-423D-8CD1-AAEC1CD07282}" type="pres">
      <dgm:prSet presAssocID="{3832D2DB-F161-49D6-9B94-221B15BF3253}" presName="theList" presStyleCnt="0">
        <dgm:presLayoutVars>
          <dgm:dir/>
          <dgm:animLvl val="lvl"/>
          <dgm:resizeHandles val="exact"/>
        </dgm:presLayoutVars>
      </dgm:prSet>
      <dgm:spPr/>
    </dgm:pt>
    <dgm:pt modelId="{142E0004-38C9-404C-9186-A829A5DEA65D}" type="pres">
      <dgm:prSet presAssocID="{3B15AAF6-0C01-4C57-8DBC-313BF7F62999}" presName="compNode" presStyleCnt="0"/>
      <dgm:spPr/>
    </dgm:pt>
    <dgm:pt modelId="{541BB4FC-EC99-4552-95F1-06F8E059F997}" type="pres">
      <dgm:prSet presAssocID="{3B15AAF6-0C01-4C57-8DBC-313BF7F62999}" presName="noGeometry" presStyleCnt="0"/>
      <dgm:spPr/>
    </dgm:pt>
    <dgm:pt modelId="{3D039298-29F9-4262-9509-961F1FB58E13}" type="pres">
      <dgm:prSet presAssocID="{3B15AAF6-0C01-4C57-8DBC-313BF7F62999}" presName="childTextVisible" presStyleLbl="bgAccFollowNode1" presStyleIdx="0" presStyleCnt="3">
        <dgm:presLayoutVars>
          <dgm:bulletEnabled val="1"/>
        </dgm:presLayoutVars>
      </dgm:prSet>
      <dgm:spPr/>
    </dgm:pt>
    <dgm:pt modelId="{0BC01E8C-591E-4CDC-904B-920F0D7F83F6}" type="pres">
      <dgm:prSet presAssocID="{3B15AAF6-0C01-4C57-8DBC-313BF7F62999}" presName="childTextHidden" presStyleLbl="bgAccFollowNode1" presStyleIdx="0" presStyleCnt="3"/>
      <dgm:spPr/>
    </dgm:pt>
    <dgm:pt modelId="{65CC470C-68C1-40E1-BDE4-D48D1B1ECAC5}" type="pres">
      <dgm:prSet presAssocID="{3B15AAF6-0C01-4C57-8DBC-313BF7F6299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D6BD0A1-BAD2-4E6B-AD63-E43941AB3F3F}" type="pres">
      <dgm:prSet presAssocID="{3B15AAF6-0C01-4C57-8DBC-313BF7F62999}" presName="aSpace" presStyleCnt="0"/>
      <dgm:spPr/>
    </dgm:pt>
    <dgm:pt modelId="{EA86CE51-94FB-41A1-A6B2-4153A47311CD}" type="pres">
      <dgm:prSet presAssocID="{136A9A7F-72B5-46B3-9758-96D6EC6991F1}" presName="compNode" presStyleCnt="0"/>
      <dgm:spPr/>
    </dgm:pt>
    <dgm:pt modelId="{AEE7DF5F-3258-418F-9731-D9BBBAE897ED}" type="pres">
      <dgm:prSet presAssocID="{136A9A7F-72B5-46B3-9758-96D6EC6991F1}" presName="noGeometry" presStyleCnt="0"/>
      <dgm:spPr/>
    </dgm:pt>
    <dgm:pt modelId="{71168254-320F-44F6-AF8E-FE1BA65CB692}" type="pres">
      <dgm:prSet presAssocID="{136A9A7F-72B5-46B3-9758-96D6EC6991F1}" presName="childTextVisible" presStyleLbl="bgAccFollowNode1" presStyleIdx="1" presStyleCnt="3">
        <dgm:presLayoutVars>
          <dgm:bulletEnabled val="1"/>
        </dgm:presLayoutVars>
      </dgm:prSet>
      <dgm:spPr/>
    </dgm:pt>
    <dgm:pt modelId="{FD535BEC-451F-4F27-907E-9162A1D2E688}" type="pres">
      <dgm:prSet presAssocID="{136A9A7F-72B5-46B3-9758-96D6EC6991F1}" presName="childTextHidden" presStyleLbl="bgAccFollowNode1" presStyleIdx="1" presStyleCnt="3"/>
      <dgm:spPr/>
    </dgm:pt>
    <dgm:pt modelId="{2E44BD09-D69E-48AC-9B92-B0E2C8E0A74C}" type="pres">
      <dgm:prSet presAssocID="{136A9A7F-72B5-46B3-9758-96D6EC6991F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D7C110D-42A9-442A-9DA5-D09D17540C7F}" type="pres">
      <dgm:prSet presAssocID="{136A9A7F-72B5-46B3-9758-96D6EC6991F1}" presName="aSpace" presStyleCnt="0"/>
      <dgm:spPr/>
    </dgm:pt>
    <dgm:pt modelId="{FF60FD7F-8262-42B7-9B56-2C1415877CA0}" type="pres">
      <dgm:prSet presAssocID="{300BA5BF-4AAD-4B5E-BE93-A834E5008905}" presName="compNode" presStyleCnt="0"/>
      <dgm:spPr/>
    </dgm:pt>
    <dgm:pt modelId="{D6123B4D-B16D-42B8-997D-DCD69E0A3E67}" type="pres">
      <dgm:prSet presAssocID="{300BA5BF-4AAD-4B5E-BE93-A834E5008905}" presName="noGeometry" presStyleCnt="0"/>
      <dgm:spPr/>
    </dgm:pt>
    <dgm:pt modelId="{83B23399-4A01-4FEC-A660-2D8380A8BC4E}" type="pres">
      <dgm:prSet presAssocID="{300BA5BF-4AAD-4B5E-BE93-A834E5008905}" presName="childTextVisible" presStyleLbl="bgAccFollowNode1" presStyleIdx="2" presStyleCnt="3">
        <dgm:presLayoutVars>
          <dgm:bulletEnabled val="1"/>
        </dgm:presLayoutVars>
      </dgm:prSet>
      <dgm:spPr/>
    </dgm:pt>
    <dgm:pt modelId="{A434C21F-9A1C-4162-8415-E38A50433E76}" type="pres">
      <dgm:prSet presAssocID="{300BA5BF-4AAD-4B5E-BE93-A834E5008905}" presName="childTextHidden" presStyleLbl="bgAccFollowNode1" presStyleIdx="2" presStyleCnt="3"/>
      <dgm:spPr/>
    </dgm:pt>
    <dgm:pt modelId="{5AB8AFC8-FACD-40C7-B275-771BD0B8A432}" type="pres">
      <dgm:prSet presAssocID="{300BA5BF-4AAD-4B5E-BE93-A834E500890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6E81109-7F55-4AC3-A626-6E6DF03429D7}" type="presOf" srcId="{F616F727-6C6B-47C4-B954-02ACDD35E0B9}" destId="{83B23399-4A01-4FEC-A660-2D8380A8BC4E}" srcOrd="0" destOrd="1" presId="urn:microsoft.com/office/officeart/2005/8/layout/hProcess6"/>
    <dgm:cxn modelId="{C8136B18-DF17-42A1-8EC9-D88186F56C37}" srcId="{300BA5BF-4AAD-4B5E-BE93-A834E5008905}" destId="{DB9589A5-53C4-483D-AE04-0F1C8D3BFE49}" srcOrd="0" destOrd="0" parTransId="{52169B59-52BC-41FC-A551-E0F715398857}" sibTransId="{CA5F89BB-912E-4813-ADA3-5413E84776A3}"/>
    <dgm:cxn modelId="{7D79D223-3448-4FE6-A200-A5E2B194FADC}" srcId="{136A9A7F-72B5-46B3-9758-96D6EC6991F1}" destId="{1C46E00C-73A9-421F-97E0-2B6C26087917}" srcOrd="0" destOrd="0" parTransId="{E594A955-F3A9-484C-8402-306503ED2CF9}" sibTransId="{CDFBBA33-FE0E-4512-9B9F-462E30A617A2}"/>
    <dgm:cxn modelId="{E6A1B424-DF28-4C5A-A8AF-586F3B63A983}" type="presOf" srcId="{136A9A7F-72B5-46B3-9758-96D6EC6991F1}" destId="{2E44BD09-D69E-48AC-9B92-B0E2C8E0A74C}" srcOrd="0" destOrd="0" presId="urn:microsoft.com/office/officeart/2005/8/layout/hProcess6"/>
    <dgm:cxn modelId="{C4CCFA26-79D2-4E59-B078-38D67D3F1DAB}" type="presOf" srcId="{114DAAD2-0D32-40F6-B896-7248CDA4946F}" destId="{FD535BEC-451F-4F27-907E-9162A1D2E688}" srcOrd="1" destOrd="1" presId="urn:microsoft.com/office/officeart/2005/8/layout/hProcess6"/>
    <dgm:cxn modelId="{C9985034-55EA-46FF-B9B2-47A5D6686DB3}" srcId="{136A9A7F-72B5-46B3-9758-96D6EC6991F1}" destId="{114DAAD2-0D32-40F6-B896-7248CDA4946F}" srcOrd="1" destOrd="0" parTransId="{79BC58D8-8D09-447B-A129-FBC1A73850C9}" sibTransId="{C35FA7FE-4B85-411B-AD34-1FAE11C6EC97}"/>
    <dgm:cxn modelId="{E9D5B040-EF74-4365-9FE5-945002FF4929}" type="presOf" srcId="{98ADEF5A-418E-4065-9B63-51545D810F49}" destId="{3D039298-29F9-4262-9509-961F1FB58E13}" srcOrd="0" destOrd="0" presId="urn:microsoft.com/office/officeart/2005/8/layout/hProcess6"/>
    <dgm:cxn modelId="{D8F28B65-7A80-4DE5-88DA-8CBD877A79C2}" type="presOf" srcId="{3832D2DB-F161-49D6-9B94-221B15BF3253}" destId="{3DE31B36-792A-423D-8CD1-AAEC1CD07282}" srcOrd="0" destOrd="0" presId="urn:microsoft.com/office/officeart/2005/8/layout/hProcess6"/>
    <dgm:cxn modelId="{64112A6C-12C0-4D06-861C-4FD26584925E}" srcId="{300BA5BF-4AAD-4B5E-BE93-A834E5008905}" destId="{F616F727-6C6B-47C4-B954-02ACDD35E0B9}" srcOrd="1" destOrd="0" parTransId="{E146F5A5-0902-436D-A875-87D2685B33DA}" sibTransId="{6AD05519-E741-4047-9A60-BCE3DDCC7E65}"/>
    <dgm:cxn modelId="{06636A73-E615-4466-B6DA-7A1D09F388AE}" type="presOf" srcId="{1C46E00C-73A9-421F-97E0-2B6C26087917}" destId="{FD535BEC-451F-4F27-907E-9162A1D2E688}" srcOrd="1" destOrd="0" presId="urn:microsoft.com/office/officeart/2005/8/layout/hProcess6"/>
    <dgm:cxn modelId="{A2306875-EB44-4AE3-AC50-940E3DC523F6}" srcId="{3832D2DB-F161-49D6-9B94-221B15BF3253}" destId="{136A9A7F-72B5-46B3-9758-96D6EC6991F1}" srcOrd="1" destOrd="0" parTransId="{49674B43-6A91-4327-85DE-C7403F08F1A2}" sibTransId="{5614C5B2-93ED-4C93-8143-19A7765C6167}"/>
    <dgm:cxn modelId="{425F4F7A-C182-4486-91E0-09CEAEA0AADC}" type="presOf" srcId="{98ADEF5A-418E-4065-9B63-51545D810F49}" destId="{0BC01E8C-591E-4CDC-904B-920F0D7F83F6}" srcOrd="1" destOrd="0" presId="urn:microsoft.com/office/officeart/2005/8/layout/hProcess6"/>
    <dgm:cxn modelId="{04D3B583-43EA-4120-9DB0-2C07D6054C47}" type="presOf" srcId="{3B15AAF6-0C01-4C57-8DBC-313BF7F62999}" destId="{65CC470C-68C1-40E1-BDE4-D48D1B1ECAC5}" srcOrd="0" destOrd="0" presId="urn:microsoft.com/office/officeart/2005/8/layout/hProcess6"/>
    <dgm:cxn modelId="{0668A7A8-3050-42BF-8AE6-A61C2BDAC566}" type="presOf" srcId="{DB9589A5-53C4-483D-AE04-0F1C8D3BFE49}" destId="{A434C21F-9A1C-4162-8415-E38A50433E76}" srcOrd="1" destOrd="0" presId="urn:microsoft.com/office/officeart/2005/8/layout/hProcess6"/>
    <dgm:cxn modelId="{2453D8B3-D3CA-4F0C-8D39-0260CA59ED24}" srcId="{3832D2DB-F161-49D6-9B94-221B15BF3253}" destId="{3B15AAF6-0C01-4C57-8DBC-313BF7F62999}" srcOrd="0" destOrd="0" parTransId="{DCD4847A-0019-4C6A-97A7-0D1C847D4414}" sibTransId="{75AD8572-4D6A-494B-9864-1A25728921F0}"/>
    <dgm:cxn modelId="{4623BCB6-1FA9-431A-986E-86E3258E3C38}" type="presOf" srcId="{114DAAD2-0D32-40F6-B896-7248CDA4946F}" destId="{71168254-320F-44F6-AF8E-FE1BA65CB692}" srcOrd="0" destOrd="1" presId="urn:microsoft.com/office/officeart/2005/8/layout/hProcess6"/>
    <dgm:cxn modelId="{956A44DF-2147-4A66-9E59-FF14F51A9585}" type="presOf" srcId="{300BA5BF-4AAD-4B5E-BE93-A834E5008905}" destId="{5AB8AFC8-FACD-40C7-B275-771BD0B8A432}" srcOrd="0" destOrd="0" presId="urn:microsoft.com/office/officeart/2005/8/layout/hProcess6"/>
    <dgm:cxn modelId="{9C7D31E0-DD98-4A88-B8DB-F96A69CB092F}" srcId="{3832D2DB-F161-49D6-9B94-221B15BF3253}" destId="{300BA5BF-4AAD-4B5E-BE93-A834E5008905}" srcOrd="2" destOrd="0" parTransId="{C49D61CE-40B2-4187-853C-C738AF141460}" sibTransId="{3EDBDE4F-5EE4-4A1D-A0F2-6DD330AF6580}"/>
    <dgm:cxn modelId="{90B955E5-124D-4FD8-86DB-E3DF82DC8DD4}" type="presOf" srcId="{DB9589A5-53C4-483D-AE04-0F1C8D3BFE49}" destId="{83B23399-4A01-4FEC-A660-2D8380A8BC4E}" srcOrd="0" destOrd="0" presId="urn:microsoft.com/office/officeart/2005/8/layout/hProcess6"/>
    <dgm:cxn modelId="{AD2B19EB-A820-4584-9693-EC56457BD75E}" type="presOf" srcId="{1C46E00C-73A9-421F-97E0-2B6C26087917}" destId="{71168254-320F-44F6-AF8E-FE1BA65CB692}" srcOrd="0" destOrd="0" presId="urn:microsoft.com/office/officeart/2005/8/layout/hProcess6"/>
    <dgm:cxn modelId="{D6693FF7-3E97-40FF-A5E0-F40D84F4E56A}" type="presOf" srcId="{F616F727-6C6B-47C4-B954-02ACDD35E0B9}" destId="{A434C21F-9A1C-4162-8415-E38A50433E76}" srcOrd="1" destOrd="1" presId="urn:microsoft.com/office/officeart/2005/8/layout/hProcess6"/>
    <dgm:cxn modelId="{5AC453F8-F59F-46FC-B97A-521BF06E78F6}" srcId="{3B15AAF6-0C01-4C57-8DBC-313BF7F62999}" destId="{98ADEF5A-418E-4065-9B63-51545D810F49}" srcOrd="0" destOrd="0" parTransId="{45C5FF42-43B3-4634-9830-688A3D223DC1}" sibTransId="{3E549C48-F19B-414A-BE62-BA9796A7D589}"/>
    <dgm:cxn modelId="{AB28AF5E-812D-4129-A312-6FDED6F34508}" type="presParOf" srcId="{3DE31B36-792A-423D-8CD1-AAEC1CD07282}" destId="{142E0004-38C9-404C-9186-A829A5DEA65D}" srcOrd="0" destOrd="0" presId="urn:microsoft.com/office/officeart/2005/8/layout/hProcess6"/>
    <dgm:cxn modelId="{E2C7BCAA-E239-4AD5-ADC5-EACFB03E3CD5}" type="presParOf" srcId="{142E0004-38C9-404C-9186-A829A5DEA65D}" destId="{541BB4FC-EC99-4552-95F1-06F8E059F997}" srcOrd="0" destOrd="0" presId="urn:microsoft.com/office/officeart/2005/8/layout/hProcess6"/>
    <dgm:cxn modelId="{07988DB2-E766-4BE0-AF46-6D7F37218E1D}" type="presParOf" srcId="{142E0004-38C9-404C-9186-A829A5DEA65D}" destId="{3D039298-29F9-4262-9509-961F1FB58E13}" srcOrd="1" destOrd="0" presId="urn:microsoft.com/office/officeart/2005/8/layout/hProcess6"/>
    <dgm:cxn modelId="{D0E60B17-3BA0-4B41-A929-1787DC0369F2}" type="presParOf" srcId="{142E0004-38C9-404C-9186-A829A5DEA65D}" destId="{0BC01E8C-591E-4CDC-904B-920F0D7F83F6}" srcOrd="2" destOrd="0" presId="urn:microsoft.com/office/officeart/2005/8/layout/hProcess6"/>
    <dgm:cxn modelId="{CFCCBAD4-B5F8-443B-8668-25C8B01C9FDE}" type="presParOf" srcId="{142E0004-38C9-404C-9186-A829A5DEA65D}" destId="{65CC470C-68C1-40E1-BDE4-D48D1B1ECAC5}" srcOrd="3" destOrd="0" presId="urn:microsoft.com/office/officeart/2005/8/layout/hProcess6"/>
    <dgm:cxn modelId="{A7BFBA46-13CE-4949-BCC8-3600B90A8BDD}" type="presParOf" srcId="{3DE31B36-792A-423D-8CD1-AAEC1CD07282}" destId="{CD6BD0A1-BAD2-4E6B-AD63-E43941AB3F3F}" srcOrd="1" destOrd="0" presId="urn:microsoft.com/office/officeart/2005/8/layout/hProcess6"/>
    <dgm:cxn modelId="{874437E5-BA84-481B-9CD4-519F09E5FC41}" type="presParOf" srcId="{3DE31B36-792A-423D-8CD1-AAEC1CD07282}" destId="{EA86CE51-94FB-41A1-A6B2-4153A47311CD}" srcOrd="2" destOrd="0" presId="urn:microsoft.com/office/officeart/2005/8/layout/hProcess6"/>
    <dgm:cxn modelId="{A2ACE342-4CA4-447C-B2D3-BF38809C64E8}" type="presParOf" srcId="{EA86CE51-94FB-41A1-A6B2-4153A47311CD}" destId="{AEE7DF5F-3258-418F-9731-D9BBBAE897ED}" srcOrd="0" destOrd="0" presId="urn:microsoft.com/office/officeart/2005/8/layout/hProcess6"/>
    <dgm:cxn modelId="{28F4A67C-19FC-45B0-B0AD-E4F8980B4A99}" type="presParOf" srcId="{EA86CE51-94FB-41A1-A6B2-4153A47311CD}" destId="{71168254-320F-44F6-AF8E-FE1BA65CB692}" srcOrd="1" destOrd="0" presId="urn:microsoft.com/office/officeart/2005/8/layout/hProcess6"/>
    <dgm:cxn modelId="{E8577B77-1B25-43A3-96CC-A71B41EE15E6}" type="presParOf" srcId="{EA86CE51-94FB-41A1-A6B2-4153A47311CD}" destId="{FD535BEC-451F-4F27-907E-9162A1D2E688}" srcOrd="2" destOrd="0" presId="urn:microsoft.com/office/officeart/2005/8/layout/hProcess6"/>
    <dgm:cxn modelId="{6460258B-FD01-4631-89FC-6FF4A539E6FE}" type="presParOf" srcId="{EA86CE51-94FB-41A1-A6B2-4153A47311CD}" destId="{2E44BD09-D69E-48AC-9B92-B0E2C8E0A74C}" srcOrd="3" destOrd="0" presId="urn:microsoft.com/office/officeart/2005/8/layout/hProcess6"/>
    <dgm:cxn modelId="{A4578684-2596-4B89-B01C-0F65FDA70A7C}" type="presParOf" srcId="{3DE31B36-792A-423D-8CD1-AAEC1CD07282}" destId="{4D7C110D-42A9-442A-9DA5-D09D17540C7F}" srcOrd="3" destOrd="0" presId="urn:microsoft.com/office/officeart/2005/8/layout/hProcess6"/>
    <dgm:cxn modelId="{F8C01E3C-9458-499F-BC55-009B62E09E73}" type="presParOf" srcId="{3DE31B36-792A-423D-8CD1-AAEC1CD07282}" destId="{FF60FD7F-8262-42B7-9B56-2C1415877CA0}" srcOrd="4" destOrd="0" presId="urn:microsoft.com/office/officeart/2005/8/layout/hProcess6"/>
    <dgm:cxn modelId="{E47DB4CA-3A6E-4CB0-9146-0A4CF5D860A4}" type="presParOf" srcId="{FF60FD7F-8262-42B7-9B56-2C1415877CA0}" destId="{D6123B4D-B16D-42B8-997D-DCD69E0A3E67}" srcOrd="0" destOrd="0" presId="urn:microsoft.com/office/officeart/2005/8/layout/hProcess6"/>
    <dgm:cxn modelId="{AED2150B-8843-4BF6-A934-223810F24DCA}" type="presParOf" srcId="{FF60FD7F-8262-42B7-9B56-2C1415877CA0}" destId="{83B23399-4A01-4FEC-A660-2D8380A8BC4E}" srcOrd="1" destOrd="0" presId="urn:microsoft.com/office/officeart/2005/8/layout/hProcess6"/>
    <dgm:cxn modelId="{7E7D70F5-DB3D-4BE2-AE66-E96E331A3242}" type="presParOf" srcId="{FF60FD7F-8262-42B7-9B56-2C1415877CA0}" destId="{A434C21F-9A1C-4162-8415-E38A50433E76}" srcOrd="2" destOrd="0" presId="urn:microsoft.com/office/officeart/2005/8/layout/hProcess6"/>
    <dgm:cxn modelId="{16373AA8-84F9-4E00-B99A-433CBC2B9334}" type="presParOf" srcId="{FF60FD7F-8262-42B7-9B56-2C1415877CA0}" destId="{5AB8AFC8-FACD-40C7-B275-771BD0B8A4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32D2DB-F161-49D6-9B94-221B15BF3253}" type="doc">
      <dgm:prSet loTypeId="urn:microsoft.com/office/officeart/2005/8/layout/hProcess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3B15AAF6-0C01-4C57-8DBC-313BF7F62999}">
      <dgm:prSet phldrT="[Tekst]"/>
      <dgm:spPr/>
      <dgm:t>
        <a:bodyPr/>
        <a:lstStyle/>
        <a:p>
          <a:r>
            <a:rPr lang="nl-NL" dirty="0"/>
            <a:t>Urineweg infecties</a:t>
          </a:r>
        </a:p>
      </dgm:t>
    </dgm:pt>
    <dgm:pt modelId="{DCD4847A-0019-4C6A-97A7-0D1C847D4414}" type="parTrans" cxnId="{2453D8B3-D3CA-4F0C-8D39-0260CA59ED24}">
      <dgm:prSet/>
      <dgm:spPr/>
      <dgm:t>
        <a:bodyPr/>
        <a:lstStyle/>
        <a:p>
          <a:endParaRPr lang="nl-NL"/>
        </a:p>
      </dgm:t>
    </dgm:pt>
    <dgm:pt modelId="{75AD8572-4D6A-494B-9864-1A25728921F0}" type="sibTrans" cxnId="{2453D8B3-D3CA-4F0C-8D39-0260CA59ED24}">
      <dgm:prSet/>
      <dgm:spPr/>
      <dgm:t>
        <a:bodyPr/>
        <a:lstStyle/>
        <a:p>
          <a:endParaRPr lang="nl-NL"/>
        </a:p>
      </dgm:t>
    </dgm:pt>
    <dgm:pt modelId="{98ADEF5A-418E-4065-9B63-51545D810F49}">
      <dgm:prSet phldrT="[Tekst]"/>
      <dgm:spPr/>
      <dgm:t>
        <a:bodyPr/>
        <a:lstStyle/>
        <a:p>
          <a:r>
            <a:rPr lang="nl-NL" dirty="0"/>
            <a:t>Ontsteking aan blaas urineweg; blaasontsteking is bekendste</a:t>
          </a:r>
        </a:p>
      </dgm:t>
    </dgm:pt>
    <dgm:pt modelId="{45C5FF42-43B3-4634-9830-688A3D223DC1}" type="parTrans" cxnId="{5AC453F8-F59F-46FC-B97A-521BF06E78F6}">
      <dgm:prSet/>
      <dgm:spPr/>
      <dgm:t>
        <a:bodyPr/>
        <a:lstStyle/>
        <a:p>
          <a:endParaRPr lang="nl-NL"/>
        </a:p>
      </dgm:t>
    </dgm:pt>
    <dgm:pt modelId="{3E549C48-F19B-414A-BE62-BA9796A7D589}" type="sibTrans" cxnId="{5AC453F8-F59F-46FC-B97A-521BF06E78F6}">
      <dgm:prSet/>
      <dgm:spPr/>
      <dgm:t>
        <a:bodyPr/>
        <a:lstStyle/>
        <a:p>
          <a:endParaRPr lang="nl-NL"/>
        </a:p>
      </dgm:t>
    </dgm:pt>
    <dgm:pt modelId="{AB9FF316-D9C7-498C-A3F2-41AA95023270}">
      <dgm:prSet phldrT="[Tekst]"/>
      <dgm:spPr/>
      <dgm:t>
        <a:bodyPr/>
        <a:lstStyle/>
        <a:p>
          <a:r>
            <a:rPr lang="nl-NL" dirty="0"/>
            <a:t>Vrouwen meer kans door bacteriën in darm</a:t>
          </a:r>
        </a:p>
      </dgm:t>
    </dgm:pt>
    <dgm:pt modelId="{32A68B08-183E-4700-B61E-B64CFDAB4AA0}" type="parTrans" cxnId="{51825290-4A58-47CB-9FE7-1DC753C6D530}">
      <dgm:prSet/>
      <dgm:spPr/>
      <dgm:t>
        <a:bodyPr/>
        <a:lstStyle/>
        <a:p>
          <a:endParaRPr lang="nl-NL"/>
        </a:p>
      </dgm:t>
    </dgm:pt>
    <dgm:pt modelId="{C79A6B2E-067D-4F1B-AE01-EDEB23E65DA4}" type="sibTrans" cxnId="{51825290-4A58-47CB-9FE7-1DC753C6D530}">
      <dgm:prSet/>
      <dgm:spPr/>
      <dgm:t>
        <a:bodyPr/>
        <a:lstStyle/>
        <a:p>
          <a:endParaRPr lang="nl-NL"/>
        </a:p>
      </dgm:t>
    </dgm:pt>
    <dgm:pt modelId="{136A9A7F-72B5-46B3-9758-96D6EC6991F1}">
      <dgm:prSet phldrT="[Tekst]"/>
      <dgm:spPr/>
      <dgm:t>
        <a:bodyPr/>
        <a:lstStyle/>
        <a:p>
          <a:r>
            <a:rPr lang="nl-NL" dirty="0"/>
            <a:t>Bij blaasontsteking</a:t>
          </a:r>
        </a:p>
      </dgm:t>
    </dgm:pt>
    <dgm:pt modelId="{49674B43-6A91-4327-85DE-C7403F08F1A2}" type="parTrans" cxnId="{A2306875-EB44-4AE3-AC50-940E3DC523F6}">
      <dgm:prSet/>
      <dgm:spPr/>
      <dgm:t>
        <a:bodyPr/>
        <a:lstStyle/>
        <a:p>
          <a:endParaRPr lang="nl-NL"/>
        </a:p>
      </dgm:t>
    </dgm:pt>
    <dgm:pt modelId="{5614C5B2-93ED-4C93-8143-19A7765C6167}" type="sibTrans" cxnId="{A2306875-EB44-4AE3-AC50-940E3DC523F6}">
      <dgm:prSet/>
      <dgm:spPr/>
      <dgm:t>
        <a:bodyPr/>
        <a:lstStyle/>
        <a:p>
          <a:endParaRPr lang="nl-NL"/>
        </a:p>
      </dgm:t>
    </dgm:pt>
    <dgm:pt modelId="{1C46E00C-73A9-421F-97E0-2B6C26087917}">
      <dgm:prSet phldrT="[Tekst]"/>
      <dgm:spPr/>
      <dgm:t>
        <a:bodyPr/>
        <a:lstStyle/>
        <a:p>
          <a:r>
            <a:rPr lang="nl-NL" dirty="0"/>
            <a:t>Antibiotica</a:t>
          </a:r>
        </a:p>
        <a:p>
          <a:r>
            <a:rPr lang="nl-NL" dirty="0"/>
            <a:t>Veel drinken</a:t>
          </a:r>
        </a:p>
        <a:p>
          <a:r>
            <a:rPr lang="nl-NL" dirty="0"/>
            <a:t>Bij vrouwen juist wassen (voor naar achteren)</a:t>
          </a:r>
        </a:p>
      </dgm:t>
    </dgm:pt>
    <dgm:pt modelId="{E594A955-F3A9-484C-8402-306503ED2CF9}" type="parTrans" cxnId="{7D79D223-3448-4FE6-A200-A5E2B194FADC}">
      <dgm:prSet/>
      <dgm:spPr/>
      <dgm:t>
        <a:bodyPr/>
        <a:lstStyle/>
        <a:p>
          <a:endParaRPr lang="nl-NL"/>
        </a:p>
      </dgm:t>
    </dgm:pt>
    <dgm:pt modelId="{CDFBBA33-FE0E-4512-9B9F-462E30A617A2}" type="sibTrans" cxnId="{7D79D223-3448-4FE6-A200-A5E2B194FADC}">
      <dgm:prSet/>
      <dgm:spPr/>
      <dgm:t>
        <a:bodyPr/>
        <a:lstStyle/>
        <a:p>
          <a:endParaRPr lang="nl-NL"/>
        </a:p>
      </dgm:t>
    </dgm:pt>
    <dgm:pt modelId="{300BA5BF-4AAD-4B5E-BE93-A834E5008905}">
      <dgm:prSet phldrT="[Tekst]"/>
      <dgm:spPr/>
      <dgm:t>
        <a:bodyPr/>
        <a:lstStyle/>
        <a:p>
          <a:r>
            <a:rPr lang="nl-NL" dirty="0"/>
            <a:t>Stenen in de urineweg wegen</a:t>
          </a:r>
        </a:p>
      </dgm:t>
    </dgm:pt>
    <dgm:pt modelId="{C49D61CE-40B2-4187-853C-C738AF141460}" type="parTrans" cxnId="{9C7D31E0-DD98-4A88-B8DB-F96A69CB092F}">
      <dgm:prSet/>
      <dgm:spPr/>
      <dgm:t>
        <a:bodyPr/>
        <a:lstStyle/>
        <a:p>
          <a:endParaRPr lang="nl-NL"/>
        </a:p>
      </dgm:t>
    </dgm:pt>
    <dgm:pt modelId="{3EDBDE4F-5EE4-4A1D-A0F2-6DD330AF6580}" type="sibTrans" cxnId="{9C7D31E0-DD98-4A88-B8DB-F96A69CB092F}">
      <dgm:prSet/>
      <dgm:spPr/>
      <dgm:t>
        <a:bodyPr/>
        <a:lstStyle/>
        <a:p>
          <a:endParaRPr lang="nl-NL"/>
        </a:p>
      </dgm:t>
    </dgm:pt>
    <dgm:pt modelId="{DB9589A5-53C4-483D-AE04-0F1C8D3BFE49}">
      <dgm:prSet phldrT="[Tekst]"/>
      <dgm:spPr/>
      <dgm:t>
        <a:bodyPr/>
        <a:lstStyle/>
        <a:p>
          <a:r>
            <a:rPr lang="nl-NL" dirty="0"/>
            <a:t>Nier-blaasstenen</a:t>
          </a:r>
        </a:p>
      </dgm:t>
    </dgm:pt>
    <dgm:pt modelId="{52169B59-52BC-41FC-A551-E0F715398857}" type="parTrans" cxnId="{C8136B18-DF17-42A1-8EC9-D88186F56C37}">
      <dgm:prSet/>
      <dgm:spPr/>
      <dgm:t>
        <a:bodyPr/>
        <a:lstStyle/>
        <a:p>
          <a:endParaRPr lang="nl-NL"/>
        </a:p>
      </dgm:t>
    </dgm:pt>
    <dgm:pt modelId="{CA5F89BB-912E-4813-ADA3-5413E84776A3}" type="sibTrans" cxnId="{C8136B18-DF17-42A1-8EC9-D88186F56C37}">
      <dgm:prSet/>
      <dgm:spPr/>
      <dgm:t>
        <a:bodyPr/>
        <a:lstStyle/>
        <a:p>
          <a:endParaRPr lang="nl-NL"/>
        </a:p>
      </dgm:t>
    </dgm:pt>
    <dgm:pt modelId="{F616F727-6C6B-47C4-B954-02ACDD35E0B9}">
      <dgm:prSet phldrT="[Tekst]"/>
      <dgm:spPr/>
      <dgm:t>
        <a:bodyPr/>
        <a:lstStyle/>
        <a:p>
          <a:r>
            <a:rPr lang="nl-NL" dirty="0"/>
            <a:t>Pijnklachten; vergruizen via buisje/ geluidsgolven of operatie</a:t>
          </a:r>
        </a:p>
      </dgm:t>
    </dgm:pt>
    <dgm:pt modelId="{E146F5A5-0902-436D-A875-87D2685B33DA}" type="parTrans" cxnId="{64112A6C-12C0-4D06-861C-4FD26584925E}">
      <dgm:prSet/>
      <dgm:spPr/>
      <dgm:t>
        <a:bodyPr/>
        <a:lstStyle/>
        <a:p>
          <a:endParaRPr lang="nl-NL"/>
        </a:p>
      </dgm:t>
    </dgm:pt>
    <dgm:pt modelId="{6AD05519-E741-4047-9A60-BCE3DDCC7E65}" type="sibTrans" cxnId="{64112A6C-12C0-4D06-861C-4FD26584925E}">
      <dgm:prSet/>
      <dgm:spPr/>
      <dgm:t>
        <a:bodyPr/>
        <a:lstStyle/>
        <a:p>
          <a:endParaRPr lang="nl-NL"/>
        </a:p>
      </dgm:t>
    </dgm:pt>
    <dgm:pt modelId="{63E0010B-4CC8-4386-B4C3-7C05137F2C22}">
      <dgm:prSet phldrT="[Tekst]"/>
      <dgm:spPr/>
      <dgm:t>
        <a:bodyPr/>
        <a:lstStyle/>
        <a:p>
          <a:r>
            <a:rPr lang="nl-NL" dirty="0"/>
            <a:t>Troebele urine met bloed</a:t>
          </a:r>
        </a:p>
      </dgm:t>
    </dgm:pt>
    <dgm:pt modelId="{F32DB04D-C01B-436B-88B8-BB225FA11D69}" type="parTrans" cxnId="{AAD2B009-5BCA-42C6-AECC-801B04C59320}">
      <dgm:prSet/>
      <dgm:spPr/>
    </dgm:pt>
    <dgm:pt modelId="{80436688-9C51-47C9-8499-579395A597B1}" type="sibTrans" cxnId="{AAD2B009-5BCA-42C6-AECC-801B04C59320}">
      <dgm:prSet/>
      <dgm:spPr/>
    </dgm:pt>
    <dgm:pt modelId="{3DE31B36-792A-423D-8CD1-AAEC1CD07282}" type="pres">
      <dgm:prSet presAssocID="{3832D2DB-F161-49D6-9B94-221B15BF3253}" presName="theList" presStyleCnt="0">
        <dgm:presLayoutVars>
          <dgm:dir/>
          <dgm:animLvl val="lvl"/>
          <dgm:resizeHandles val="exact"/>
        </dgm:presLayoutVars>
      </dgm:prSet>
      <dgm:spPr/>
    </dgm:pt>
    <dgm:pt modelId="{142E0004-38C9-404C-9186-A829A5DEA65D}" type="pres">
      <dgm:prSet presAssocID="{3B15AAF6-0C01-4C57-8DBC-313BF7F62999}" presName="compNode" presStyleCnt="0"/>
      <dgm:spPr/>
    </dgm:pt>
    <dgm:pt modelId="{541BB4FC-EC99-4552-95F1-06F8E059F997}" type="pres">
      <dgm:prSet presAssocID="{3B15AAF6-0C01-4C57-8DBC-313BF7F62999}" presName="noGeometry" presStyleCnt="0"/>
      <dgm:spPr/>
    </dgm:pt>
    <dgm:pt modelId="{3D039298-29F9-4262-9509-961F1FB58E13}" type="pres">
      <dgm:prSet presAssocID="{3B15AAF6-0C01-4C57-8DBC-313BF7F62999}" presName="childTextVisible" presStyleLbl="bgAccFollowNode1" presStyleIdx="0" presStyleCnt="3">
        <dgm:presLayoutVars>
          <dgm:bulletEnabled val="1"/>
        </dgm:presLayoutVars>
      </dgm:prSet>
      <dgm:spPr/>
    </dgm:pt>
    <dgm:pt modelId="{0BC01E8C-591E-4CDC-904B-920F0D7F83F6}" type="pres">
      <dgm:prSet presAssocID="{3B15AAF6-0C01-4C57-8DBC-313BF7F62999}" presName="childTextHidden" presStyleLbl="bgAccFollowNode1" presStyleIdx="0" presStyleCnt="3"/>
      <dgm:spPr/>
    </dgm:pt>
    <dgm:pt modelId="{65CC470C-68C1-40E1-BDE4-D48D1B1ECAC5}" type="pres">
      <dgm:prSet presAssocID="{3B15AAF6-0C01-4C57-8DBC-313BF7F6299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CD6BD0A1-BAD2-4E6B-AD63-E43941AB3F3F}" type="pres">
      <dgm:prSet presAssocID="{3B15AAF6-0C01-4C57-8DBC-313BF7F62999}" presName="aSpace" presStyleCnt="0"/>
      <dgm:spPr/>
    </dgm:pt>
    <dgm:pt modelId="{EA86CE51-94FB-41A1-A6B2-4153A47311CD}" type="pres">
      <dgm:prSet presAssocID="{136A9A7F-72B5-46B3-9758-96D6EC6991F1}" presName="compNode" presStyleCnt="0"/>
      <dgm:spPr/>
    </dgm:pt>
    <dgm:pt modelId="{AEE7DF5F-3258-418F-9731-D9BBBAE897ED}" type="pres">
      <dgm:prSet presAssocID="{136A9A7F-72B5-46B3-9758-96D6EC6991F1}" presName="noGeometry" presStyleCnt="0"/>
      <dgm:spPr/>
    </dgm:pt>
    <dgm:pt modelId="{71168254-320F-44F6-AF8E-FE1BA65CB692}" type="pres">
      <dgm:prSet presAssocID="{136A9A7F-72B5-46B3-9758-96D6EC6991F1}" presName="childTextVisible" presStyleLbl="bgAccFollowNode1" presStyleIdx="1" presStyleCnt="3">
        <dgm:presLayoutVars>
          <dgm:bulletEnabled val="1"/>
        </dgm:presLayoutVars>
      </dgm:prSet>
      <dgm:spPr/>
    </dgm:pt>
    <dgm:pt modelId="{FD535BEC-451F-4F27-907E-9162A1D2E688}" type="pres">
      <dgm:prSet presAssocID="{136A9A7F-72B5-46B3-9758-96D6EC6991F1}" presName="childTextHidden" presStyleLbl="bgAccFollowNode1" presStyleIdx="1" presStyleCnt="3"/>
      <dgm:spPr/>
    </dgm:pt>
    <dgm:pt modelId="{2E44BD09-D69E-48AC-9B92-B0E2C8E0A74C}" type="pres">
      <dgm:prSet presAssocID="{136A9A7F-72B5-46B3-9758-96D6EC6991F1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4D7C110D-42A9-442A-9DA5-D09D17540C7F}" type="pres">
      <dgm:prSet presAssocID="{136A9A7F-72B5-46B3-9758-96D6EC6991F1}" presName="aSpace" presStyleCnt="0"/>
      <dgm:spPr/>
    </dgm:pt>
    <dgm:pt modelId="{FF60FD7F-8262-42B7-9B56-2C1415877CA0}" type="pres">
      <dgm:prSet presAssocID="{300BA5BF-4AAD-4B5E-BE93-A834E5008905}" presName="compNode" presStyleCnt="0"/>
      <dgm:spPr/>
    </dgm:pt>
    <dgm:pt modelId="{D6123B4D-B16D-42B8-997D-DCD69E0A3E67}" type="pres">
      <dgm:prSet presAssocID="{300BA5BF-4AAD-4B5E-BE93-A834E5008905}" presName="noGeometry" presStyleCnt="0"/>
      <dgm:spPr/>
    </dgm:pt>
    <dgm:pt modelId="{83B23399-4A01-4FEC-A660-2D8380A8BC4E}" type="pres">
      <dgm:prSet presAssocID="{300BA5BF-4AAD-4B5E-BE93-A834E5008905}" presName="childTextVisible" presStyleLbl="bgAccFollowNode1" presStyleIdx="2" presStyleCnt="3">
        <dgm:presLayoutVars>
          <dgm:bulletEnabled val="1"/>
        </dgm:presLayoutVars>
      </dgm:prSet>
      <dgm:spPr/>
    </dgm:pt>
    <dgm:pt modelId="{A434C21F-9A1C-4162-8415-E38A50433E76}" type="pres">
      <dgm:prSet presAssocID="{300BA5BF-4AAD-4B5E-BE93-A834E5008905}" presName="childTextHidden" presStyleLbl="bgAccFollowNode1" presStyleIdx="2" presStyleCnt="3"/>
      <dgm:spPr/>
    </dgm:pt>
    <dgm:pt modelId="{5AB8AFC8-FACD-40C7-B275-771BD0B8A432}" type="pres">
      <dgm:prSet presAssocID="{300BA5BF-4AAD-4B5E-BE93-A834E5008905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B6E81109-7F55-4AC3-A626-6E6DF03429D7}" type="presOf" srcId="{F616F727-6C6B-47C4-B954-02ACDD35E0B9}" destId="{83B23399-4A01-4FEC-A660-2D8380A8BC4E}" srcOrd="0" destOrd="1" presId="urn:microsoft.com/office/officeart/2005/8/layout/hProcess6"/>
    <dgm:cxn modelId="{AAD2B009-5BCA-42C6-AECC-801B04C59320}" srcId="{3B15AAF6-0C01-4C57-8DBC-313BF7F62999}" destId="{63E0010B-4CC8-4386-B4C3-7C05137F2C22}" srcOrd="2" destOrd="0" parTransId="{F32DB04D-C01B-436B-88B8-BB225FA11D69}" sibTransId="{80436688-9C51-47C9-8499-579395A597B1}"/>
    <dgm:cxn modelId="{C8136B18-DF17-42A1-8EC9-D88186F56C37}" srcId="{300BA5BF-4AAD-4B5E-BE93-A834E5008905}" destId="{DB9589A5-53C4-483D-AE04-0F1C8D3BFE49}" srcOrd="0" destOrd="0" parTransId="{52169B59-52BC-41FC-A551-E0F715398857}" sibTransId="{CA5F89BB-912E-4813-ADA3-5413E84776A3}"/>
    <dgm:cxn modelId="{E2DD7A23-D13F-4D8C-A645-1E4059EBBEA9}" type="presOf" srcId="{AB9FF316-D9C7-498C-A3F2-41AA95023270}" destId="{0BC01E8C-591E-4CDC-904B-920F0D7F83F6}" srcOrd="1" destOrd="1" presId="urn:microsoft.com/office/officeart/2005/8/layout/hProcess6"/>
    <dgm:cxn modelId="{7D79D223-3448-4FE6-A200-A5E2B194FADC}" srcId="{136A9A7F-72B5-46B3-9758-96D6EC6991F1}" destId="{1C46E00C-73A9-421F-97E0-2B6C26087917}" srcOrd="0" destOrd="0" parTransId="{E594A955-F3A9-484C-8402-306503ED2CF9}" sibTransId="{CDFBBA33-FE0E-4512-9B9F-462E30A617A2}"/>
    <dgm:cxn modelId="{E6A1B424-DF28-4C5A-A8AF-586F3B63A983}" type="presOf" srcId="{136A9A7F-72B5-46B3-9758-96D6EC6991F1}" destId="{2E44BD09-D69E-48AC-9B92-B0E2C8E0A74C}" srcOrd="0" destOrd="0" presId="urn:microsoft.com/office/officeart/2005/8/layout/hProcess6"/>
    <dgm:cxn modelId="{E9D5B040-EF74-4365-9FE5-945002FF4929}" type="presOf" srcId="{98ADEF5A-418E-4065-9B63-51545D810F49}" destId="{3D039298-29F9-4262-9509-961F1FB58E13}" srcOrd="0" destOrd="0" presId="urn:microsoft.com/office/officeart/2005/8/layout/hProcess6"/>
    <dgm:cxn modelId="{D8F28B65-7A80-4DE5-88DA-8CBD877A79C2}" type="presOf" srcId="{3832D2DB-F161-49D6-9B94-221B15BF3253}" destId="{3DE31B36-792A-423D-8CD1-AAEC1CD07282}" srcOrd="0" destOrd="0" presId="urn:microsoft.com/office/officeart/2005/8/layout/hProcess6"/>
    <dgm:cxn modelId="{64112A6C-12C0-4D06-861C-4FD26584925E}" srcId="{300BA5BF-4AAD-4B5E-BE93-A834E5008905}" destId="{F616F727-6C6B-47C4-B954-02ACDD35E0B9}" srcOrd="1" destOrd="0" parTransId="{E146F5A5-0902-436D-A875-87D2685B33DA}" sibTransId="{6AD05519-E741-4047-9A60-BCE3DDCC7E65}"/>
    <dgm:cxn modelId="{06636A73-E615-4466-B6DA-7A1D09F388AE}" type="presOf" srcId="{1C46E00C-73A9-421F-97E0-2B6C26087917}" destId="{FD535BEC-451F-4F27-907E-9162A1D2E688}" srcOrd="1" destOrd="0" presId="urn:microsoft.com/office/officeart/2005/8/layout/hProcess6"/>
    <dgm:cxn modelId="{A2306875-EB44-4AE3-AC50-940E3DC523F6}" srcId="{3832D2DB-F161-49D6-9B94-221B15BF3253}" destId="{136A9A7F-72B5-46B3-9758-96D6EC6991F1}" srcOrd="1" destOrd="0" parTransId="{49674B43-6A91-4327-85DE-C7403F08F1A2}" sibTransId="{5614C5B2-93ED-4C93-8143-19A7765C6167}"/>
    <dgm:cxn modelId="{E174B779-60F5-4C28-B225-80BD47459B7A}" type="presOf" srcId="{AB9FF316-D9C7-498C-A3F2-41AA95023270}" destId="{3D039298-29F9-4262-9509-961F1FB58E13}" srcOrd="0" destOrd="1" presId="urn:microsoft.com/office/officeart/2005/8/layout/hProcess6"/>
    <dgm:cxn modelId="{425F4F7A-C182-4486-91E0-09CEAEA0AADC}" type="presOf" srcId="{98ADEF5A-418E-4065-9B63-51545D810F49}" destId="{0BC01E8C-591E-4CDC-904B-920F0D7F83F6}" srcOrd="1" destOrd="0" presId="urn:microsoft.com/office/officeart/2005/8/layout/hProcess6"/>
    <dgm:cxn modelId="{04D3B583-43EA-4120-9DB0-2C07D6054C47}" type="presOf" srcId="{3B15AAF6-0C01-4C57-8DBC-313BF7F62999}" destId="{65CC470C-68C1-40E1-BDE4-D48D1B1ECAC5}" srcOrd="0" destOrd="0" presId="urn:microsoft.com/office/officeart/2005/8/layout/hProcess6"/>
    <dgm:cxn modelId="{51825290-4A58-47CB-9FE7-1DC753C6D530}" srcId="{3B15AAF6-0C01-4C57-8DBC-313BF7F62999}" destId="{AB9FF316-D9C7-498C-A3F2-41AA95023270}" srcOrd="1" destOrd="0" parTransId="{32A68B08-183E-4700-B61E-B64CFDAB4AA0}" sibTransId="{C79A6B2E-067D-4F1B-AE01-EDEB23E65DA4}"/>
    <dgm:cxn modelId="{D0ACA7A0-4141-402C-8BEF-DEB7FD0A5901}" type="presOf" srcId="{63E0010B-4CC8-4386-B4C3-7C05137F2C22}" destId="{0BC01E8C-591E-4CDC-904B-920F0D7F83F6}" srcOrd="1" destOrd="2" presId="urn:microsoft.com/office/officeart/2005/8/layout/hProcess6"/>
    <dgm:cxn modelId="{0668A7A8-3050-42BF-8AE6-A61C2BDAC566}" type="presOf" srcId="{DB9589A5-53C4-483D-AE04-0F1C8D3BFE49}" destId="{A434C21F-9A1C-4162-8415-E38A50433E76}" srcOrd="1" destOrd="0" presId="urn:microsoft.com/office/officeart/2005/8/layout/hProcess6"/>
    <dgm:cxn modelId="{2453D8B3-D3CA-4F0C-8D39-0260CA59ED24}" srcId="{3832D2DB-F161-49D6-9B94-221B15BF3253}" destId="{3B15AAF6-0C01-4C57-8DBC-313BF7F62999}" srcOrd="0" destOrd="0" parTransId="{DCD4847A-0019-4C6A-97A7-0D1C847D4414}" sibTransId="{75AD8572-4D6A-494B-9864-1A25728921F0}"/>
    <dgm:cxn modelId="{956A44DF-2147-4A66-9E59-FF14F51A9585}" type="presOf" srcId="{300BA5BF-4AAD-4B5E-BE93-A834E5008905}" destId="{5AB8AFC8-FACD-40C7-B275-771BD0B8A432}" srcOrd="0" destOrd="0" presId="urn:microsoft.com/office/officeart/2005/8/layout/hProcess6"/>
    <dgm:cxn modelId="{9C7D31E0-DD98-4A88-B8DB-F96A69CB092F}" srcId="{3832D2DB-F161-49D6-9B94-221B15BF3253}" destId="{300BA5BF-4AAD-4B5E-BE93-A834E5008905}" srcOrd="2" destOrd="0" parTransId="{C49D61CE-40B2-4187-853C-C738AF141460}" sibTransId="{3EDBDE4F-5EE4-4A1D-A0F2-6DD330AF6580}"/>
    <dgm:cxn modelId="{90B955E5-124D-4FD8-86DB-E3DF82DC8DD4}" type="presOf" srcId="{DB9589A5-53C4-483D-AE04-0F1C8D3BFE49}" destId="{83B23399-4A01-4FEC-A660-2D8380A8BC4E}" srcOrd="0" destOrd="0" presId="urn:microsoft.com/office/officeart/2005/8/layout/hProcess6"/>
    <dgm:cxn modelId="{AD2B19EB-A820-4584-9693-EC56457BD75E}" type="presOf" srcId="{1C46E00C-73A9-421F-97E0-2B6C26087917}" destId="{71168254-320F-44F6-AF8E-FE1BA65CB692}" srcOrd="0" destOrd="0" presId="urn:microsoft.com/office/officeart/2005/8/layout/hProcess6"/>
    <dgm:cxn modelId="{D6693FF7-3E97-40FF-A5E0-F40D84F4E56A}" type="presOf" srcId="{F616F727-6C6B-47C4-B954-02ACDD35E0B9}" destId="{A434C21F-9A1C-4162-8415-E38A50433E76}" srcOrd="1" destOrd="1" presId="urn:microsoft.com/office/officeart/2005/8/layout/hProcess6"/>
    <dgm:cxn modelId="{5AC453F8-F59F-46FC-B97A-521BF06E78F6}" srcId="{3B15AAF6-0C01-4C57-8DBC-313BF7F62999}" destId="{98ADEF5A-418E-4065-9B63-51545D810F49}" srcOrd="0" destOrd="0" parTransId="{45C5FF42-43B3-4634-9830-688A3D223DC1}" sibTransId="{3E549C48-F19B-414A-BE62-BA9796A7D589}"/>
    <dgm:cxn modelId="{A40008F9-E74E-4A60-9F07-0A9ED3D09B6D}" type="presOf" srcId="{63E0010B-4CC8-4386-B4C3-7C05137F2C22}" destId="{3D039298-29F9-4262-9509-961F1FB58E13}" srcOrd="0" destOrd="2" presId="urn:microsoft.com/office/officeart/2005/8/layout/hProcess6"/>
    <dgm:cxn modelId="{AB28AF5E-812D-4129-A312-6FDED6F34508}" type="presParOf" srcId="{3DE31B36-792A-423D-8CD1-AAEC1CD07282}" destId="{142E0004-38C9-404C-9186-A829A5DEA65D}" srcOrd="0" destOrd="0" presId="urn:microsoft.com/office/officeart/2005/8/layout/hProcess6"/>
    <dgm:cxn modelId="{E2C7BCAA-E239-4AD5-ADC5-EACFB03E3CD5}" type="presParOf" srcId="{142E0004-38C9-404C-9186-A829A5DEA65D}" destId="{541BB4FC-EC99-4552-95F1-06F8E059F997}" srcOrd="0" destOrd="0" presId="urn:microsoft.com/office/officeart/2005/8/layout/hProcess6"/>
    <dgm:cxn modelId="{07988DB2-E766-4BE0-AF46-6D7F37218E1D}" type="presParOf" srcId="{142E0004-38C9-404C-9186-A829A5DEA65D}" destId="{3D039298-29F9-4262-9509-961F1FB58E13}" srcOrd="1" destOrd="0" presId="urn:microsoft.com/office/officeart/2005/8/layout/hProcess6"/>
    <dgm:cxn modelId="{D0E60B17-3BA0-4B41-A929-1787DC0369F2}" type="presParOf" srcId="{142E0004-38C9-404C-9186-A829A5DEA65D}" destId="{0BC01E8C-591E-4CDC-904B-920F0D7F83F6}" srcOrd="2" destOrd="0" presId="urn:microsoft.com/office/officeart/2005/8/layout/hProcess6"/>
    <dgm:cxn modelId="{CFCCBAD4-B5F8-443B-8668-25C8B01C9FDE}" type="presParOf" srcId="{142E0004-38C9-404C-9186-A829A5DEA65D}" destId="{65CC470C-68C1-40E1-BDE4-D48D1B1ECAC5}" srcOrd="3" destOrd="0" presId="urn:microsoft.com/office/officeart/2005/8/layout/hProcess6"/>
    <dgm:cxn modelId="{A7BFBA46-13CE-4949-BCC8-3600B90A8BDD}" type="presParOf" srcId="{3DE31B36-792A-423D-8CD1-AAEC1CD07282}" destId="{CD6BD0A1-BAD2-4E6B-AD63-E43941AB3F3F}" srcOrd="1" destOrd="0" presId="urn:microsoft.com/office/officeart/2005/8/layout/hProcess6"/>
    <dgm:cxn modelId="{874437E5-BA84-481B-9CD4-519F09E5FC41}" type="presParOf" srcId="{3DE31B36-792A-423D-8CD1-AAEC1CD07282}" destId="{EA86CE51-94FB-41A1-A6B2-4153A47311CD}" srcOrd="2" destOrd="0" presId="urn:microsoft.com/office/officeart/2005/8/layout/hProcess6"/>
    <dgm:cxn modelId="{A2ACE342-4CA4-447C-B2D3-BF38809C64E8}" type="presParOf" srcId="{EA86CE51-94FB-41A1-A6B2-4153A47311CD}" destId="{AEE7DF5F-3258-418F-9731-D9BBBAE897ED}" srcOrd="0" destOrd="0" presId="urn:microsoft.com/office/officeart/2005/8/layout/hProcess6"/>
    <dgm:cxn modelId="{28F4A67C-19FC-45B0-B0AD-E4F8980B4A99}" type="presParOf" srcId="{EA86CE51-94FB-41A1-A6B2-4153A47311CD}" destId="{71168254-320F-44F6-AF8E-FE1BA65CB692}" srcOrd="1" destOrd="0" presId="urn:microsoft.com/office/officeart/2005/8/layout/hProcess6"/>
    <dgm:cxn modelId="{E8577B77-1B25-43A3-96CC-A71B41EE15E6}" type="presParOf" srcId="{EA86CE51-94FB-41A1-A6B2-4153A47311CD}" destId="{FD535BEC-451F-4F27-907E-9162A1D2E688}" srcOrd="2" destOrd="0" presId="urn:microsoft.com/office/officeart/2005/8/layout/hProcess6"/>
    <dgm:cxn modelId="{6460258B-FD01-4631-89FC-6FF4A539E6FE}" type="presParOf" srcId="{EA86CE51-94FB-41A1-A6B2-4153A47311CD}" destId="{2E44BD09-D69E-48AC-9B92-B0E2C8E0A74C}" srcOrd="3" destOrd="0" presId="urn:microsoft.com/office/officeart/2005/8/layout/hProcess6"/>
    <dgm:cxn modelId="{A4578684-2596-4B89-B01C-0F65FDA70A7C}" type="presParOf" srcId="{3DE31B36-792A-423D-8CD1-AAEC1CD07282}" destId="{4D7C110D-42A9-442A-9DA5-D09D17540C7F}" srcOrd="3" destOrd="0" presId="urn:microsoft.com/office/officeart/2005/8/layout/hProcess6"/>
    <dgm:cxn modelId="{F8C01E3C-9458-499F-BC55-009B62E09E73}" type="presParOf" srcId="{3DE31B36-792A-423D-8CD1-AAEC1CD07282}" destId="{FF60FD7F-8262-42B7-9B56-2C1415877CA0}" srcOrd="4" destOrd="0" presId="urn:microsoft.com/office/officeart/2005/8/layout/hProcess6"/>
    <dgm:cxn modelId="{E47DB4CA-3A6E-4CB0-9146-0A4CF5D860A4}" type="presParOf" srcId="{FF60FD7F-8262-42B7-9B56-2C1415877CA0}" destId="{D6123B4D-B16D-42B8-997D-DCD69E0A3E67}" srcOrd="0" destOrd="0" presId="urn:microsoft.com/office/officeart/2005/8/layout/hProcess6"/>
    <dgm:cxn modelId="{AED2150B-8843-4BF6-A934-223810F24DCA}" type="presParOf" srcId="{FF60FD7F-8262-42B7-9B56-2C1415877CA0}" destId="{83B23399-4A01-4FEC-A660-2D8380A8BC4E}" srcOrd="1" destOrd="0" presId="urn:microsoft.com/office/officeart/2005/8/layout/hProcess6"/>
    <dgm:cxn modelId="{7E7D70F5-DB3D-4BE2-AE66-E96E331A3242}" type="presParOf" srcId="{FF60FD7F-8262-42B7-9B56-2C1415877CA0}" destId="{A434C21F-9A1C-4162-8415-E38A50433E76}" srcOrd="2" destOrd="0" presId="urn:microsoft.com/office/officeart/2005/8/layout/hProcess6"/>
    <dgm:cxn modelId="{16373AA8-84F9-4E00-B99A-433CBC2B9334}" type="presParOf" srcId="{FF60FD7F-8262-42B7-9B56-2C1415877CA0}" destId="{5AB8AFC8-FACD-40C7-B275-771BD0B8A432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544EB1-683F-4F27-8381-5B3FE187B6B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A9B480CE-B69C-417B-B5C8-B30079107393}">
      <dgm:prSet/>
      <dgm:spPr/>
      <dgm:t>
        <a:bodyPr/>
        <a:lstStyle/>
        <a:p>
          <a:pPr>
            <a:defRPr cap="all"/>
          </a:pPr>
          <a:r>
            <a:rPr lang="nl-NL"/>
            <a:t>Doelen behaald? </a:t>
          </a:r>
          <a:endParaRPr lang="en-US"/>
        </a:p>
      </dgm:t>
    </dgm:pt>
    <dgm:pt modelId="{7CC58648-C58D-43A7-98CC-D466D3D85A84}" type="parTrans" cxnId="{7440A0DC-D44B-46C8-B733-990A1B88F2C2}">
      <dgm:prSet/>
      <dgm:spPr/>
      <dgm:t>
        <a:bodyPr/>
        <a:lstStyle/>
        <a:p>
          <a:endParaRPr lang="en-US"/>
        </a:p>
      </dgm:t>
    </dgm:pt>
    <dgm:pt modelId="{EC132885-0834-4C33-902C-18A5F1260180}" type="sibTrans" cxnId="{7440A0DC-D44B-46C8-B733-990A1B88F2C2}">
      <dgm:prSet/>
      <dgm:spPr/>
      <dgm:t>
        <a:bodyPr/>
        <a:lstStyle/>
        <a:p>
          <a:endParaRPr lang="en-US"/>
        </a:p>
      </dgm:t>
    </dgm:pt>
    <dgm:pt modelId="{4298C994-58B5-426A-80AC-073076C1C4BA}">
      <dgm:prSet/>
      <dgm:spPr/>
      <dgm:t>
        <a:bodyPr/>
        <a:lstStyle/>
        <a:p>
          <a:pPr>
            <a:defRPr cap="all"/>
          </a:pPr>
          <a:r>
            <a:rPr lang="nl-NL"/>
            <a:t>Nog wat nieuws geleerd? </a:t>
          </a:r>
          <a:endParaRPr lang="en-US"/>
        </a:p>
      </dgm:t>
    </dgm:pt>
    <dgm:pt modelId="{AD562B94-E9BD-470C-85EA-03915D439018}" type="parTrans" cxnId="{B9076D84-CC62-468A-8DE2-2782750E84ED}">
      <dgm:prSet/>
      <dgm:spPr/>
      <dgm:t>
        <a:bodyPr/>
        <a:lstStyle/>
        <a:p>
          <a:endParaRPr lang="en-US"/>
        </a:p>
      </dgm:t>
    </dgm:pt>
    <dgm:pt modelId="{B3BB733D-DDE5-4495-BB31-12D5EA807A97}" type="sibTrans" cxnId="{B9076D84-CC62-468A-8DE2-2782750E84ED}">
      <dgm:prSet/>
      <dgm:spPr/>
      <dgm:t>
        <a:bodyPr/>
        <a:lstStyle/>
        <a:p>
          <a:endParaRPr lang="en-US"/>
        </a:p>
      </dgm:t>
    </dgm:pt>
    <dgm:pt modelId="{BBB78E2B-8412-4643-AA2E-AC76C1F2C0FB}">
      <dgm:prSet/>
      <dgm:spPr/>
      <dgm:t>
        <a:bodyPr/>
        <a:lstStyle/>
        <a:p>
          <a:pPr>
            <a:defRPr cap="all"/>
          </a:pPr>
          <a:r>
            <a:rPr lang="nl-NL"/>
            <a:t>Nog wensen voor een volgende les? </a:t>
          </a:r>
          <a:endParaRPr lang="en-US"/>
        </a:p>
      </dgm:t>
    </dgm:pt>
    <dgm:pt modelId="{0D78A447-AB1C-4A6F-9FCF-9965D6D3B03C}" type="parTrans" cxnId="{798638DB-C6B9-4FBE-A7B9-AC4D44FF0329}">
      <dgm:prSet/>
      <dgm:spPr/>
      <dgm:t>
        <a:bodyPr/>
        <a:lstStyle/>
        <a:p>
          <a:endParaRPr lang="en-US"/>
        </a:p>
      </dgm:t>
    </dgm:pt>
    <dgm:pt modelId="{44F34D2E-ABE8-4AEE-9AD3-B41E6BD68895}" type="sibTrans" cxnId="{798638DB-C6B9-4FBE-A7B9-AC4D44FF0329}">
      <dgm:prSet/>
      <dgm:spPr/>
      <dgm:t>
        <a:bodyPr/>
        <a:lstStyle/>
        <a:p>
          <a:endParaRPr lang="en-US"/>
        </a:p>
      </dgm:t>
    </dgm:pt>
    <dgm:pt modelId="{238222B6-1657-4A7A-A23D-B905096A3A94}" type="pres">
      <dgm:prSet presAssocID="{57544EB1-683F-4F27-8381-5B3FE187B6BF}" presName="root" presStyleCnt="0">
        <dgm:presLayoutVars>
          <dgm:dir/>
          <dgm:resizeHandles val="exact"/>
        </dgm:presLayoutVars>
      </dgm:prSet>
      <dgm:spPr/>
    </dgm:pt>
    <dgm:pt modelId="{376D5CEB-C4D1-4BCC-A9B3-9794E790A516}" type="pres">
      <dgm:prSet presAssocID="{A9B480CE-B69C-417B-B5C8-B30079107393}" presName="compNode" presStyleCnt="0"/>
      <dgm:spPr/>
    </dgm:pt>
    <dgm:pt modelId="{9398E020-5C7E-4EDF-B973-01DF2D9ECC9C}" type="pres">
      <dgm:prSet presAssocID="{A9B480CE-B69C-417B-B5C8-B30079107393}" presName="iconBgRect" presStyleLbl="bgShp" presStyleIdx="0" presStyleCnt="3"/>
      <dgm:spPr/>
    </dgm:pt>
    <dgm:pt modelId="{F9D73164-D23B-454B-890D-84A78743B5E5}" type="pres">
      <dgm:prSet presAssocID="{A9B480CE-B69C-417B-B5C8-B3007910739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os"/>
        </a:ext>
      </dgm:extLst>
    </dgm:pt>
    <dgm:pt modelId="{70604F40-427B-4C2C-BAC6-F7AF5D87260D}" type="pres">
      <dgm:prSet presAssocID="{A9B480CE-B69C-417B-B5C8-B30079107393}" presName="spaceRect" presStyleCnt="0"/>
      <dgm:spPr/>
    </dgm:pt>
    <dgm:pt modelId="{AB7B0337-4B9F-4655-8C72-7FB21449E70E}" type="pres">
      <dgm:prSet presAssocID="{A9B480CE-B69C-417B-B5C8-B30079107393}" presName="textRect" presStyleLbl="revTx" presStyleIdx="0" presStyleCnt="3">
        <dgm:presLayoutVars>
          <dgm:chMax val="1"/>
          <dgm:chPref val="1"/>
        </dgm:presLayoutVars>
      </dgm:prSet>
      <dgm:spPr/>
    </dgm:pt>
    <dgm:pt modelId="{DEFF5F2E-45D9-423A-AB3D-84E3BBEC12A6}" type="pres">
      <dgm:prSet presAssocID="{EC132885-0834-4C33-902C-18A5F1260180}" presName="sibTrans" presStyleCnt="0"/>
      <dgm:spPr/>
    </dgm:pt>
    <dgm:pt modelId="{DC0126B0-6B9F-4050-A848-256409B65484}" type="pres">
      <dgm:prSet presAssocID="{4298C994-58B5-426A-80AC-073076C1C4BA}" presName="compNode" presStyleCnt="0"/>
      <dgm:spPr/>
    </dgm:pt>
    <dgm:pt modelId="{66756DEA-6DA0-473B-8A72-3238D0C7A0C6}" type="pres">
      <dgm:prSet presAssocID="{4298C994-58B5-426A-80AC-073076C1C4BA}" presName="iconBgRect" presStyleLbl="bgShp" presStyleIdx="1" presStyleCnt="3"/>
      <dgm:spPr/>
    </dgm:pt>
    <dgm:pt modelId="{77BF0850-D9D2-4E12-9363-FC44CDC8C931}" type="pres">
      <dgm:prSet presAssocID="{4298C994-58B5-426A-80AC-073076C1C4B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foon"/>
        </a:ext>
      </dgm:extLst>
    </dgm:pt>
    <dgm:pt modelId="{85B262CF-0B01-4C00-8C1F-5634A4A7774B}" type="pres">
      <dgm:prSet presAssocID="{4298C994-58B5-426A-80AC-073076C1C4BA}" presName="spaceRect" presStyleCnt="0"/>
      <dgm:spPr/>
    </dgm:pt>
    <dgm:pt modelId="{46A0C969-13CD-42EF-B72A-B505780B5B3C}" type="pres">
      <dgm:prSet presAssocID="{4298C994-58B5-426A-80AC-073076C1C4BA}" presName="textRect" presStyleLbl="revTx" presStyleIdx="1" presStyleCnt="3">
        <dgm:presLayoutVars>
          <dgm:chMax val="1"/>
          <dgm:chPref val="1"/>
        </dgm:presLayoutVars>
      </dgm:prSet>
      <dgm:spPr/>
    </dgm:pt>
    <dgm:pt modelId="{42A8002D-2D19-4B15-86C0-0A2019E162B6}" type="pres">
      <dgm:prSet presAssocID="{B3BB733D-DDE5-4495-BB31-12D5EA807A97}" presName="sibTrans" presStyleCnt="0"/>
      <dgm:spPr/>
    </dgm:pt>
    <dgm:pt modelId="{7C9886D6-26EA-4085-8051-4466AFE17ECD}" type="pres">
      <dgm:prSet presAssocID="{BBB78E2B-8412-4643-AA2E-AC76C1F2C0FB}" presName="compNode" presStyleCnt="0"/>
      <dgm:spPr/>
    </dgm:pt>
    <dgm:pt modelId="{A2537253-8CCE-48B7-859B-F99A9728142B}" type="pres">
      <dgm:prSet presAssocID="{BBB78E2B-8412-4643-AA2E-AC76C1F2C0FB}" presName="iconBgRect" presStyleLbl="bgShp" presStyleIdx="2" presStyleCnt="3"/>
      <dgm:spPr/>
    </dgm:pt>
    <dgm:pt modelId="{B60BBE35-1E68-4150-8379-6CCEB91D7A51}" type="pres">
      <dgm:prSet presAssocID="{BBB78E2B-8412-4643-AA2E-AC76C1F2C0F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deau"/>
        </a:ext>
      </dgm:extLst>
    </dgm:pt>
    <dgm:pt modelId="{B9D00F05-61DF-48AB-99C3-B847C61EED4E}" type="pres">
      <dgm:prSet presAssocID="{BBB78E2B-8412-4643-AA2E-AC76C1F2C0FB}" presName="spaceRect" presStyleCnt="0"/>
      <dgm:spPr/>
    </dgm:pt>
    <dgm:pt modelId="{5C0F24DA-8F4F-455E-A395-8FF43BD9E6A0}" type="pres">
      <dgm:prSet presAssocID="{BBB78E2B-8412-4643-AA2E-AC76C1F2C0F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FB522A49-B98B-40AC-953B-14F5A586DCF0}" type="presOf" srcId="{4298C994-58B5-426A-80AC-073076C1C4BA}" destId="{46A0C969-13CD-42EF-B72A-B505780B5B3C}" srcOrd="0" destOrd="0" presId="urn:microsoft.com/office/officeart/2018/5/layout/IconCircleLabelList"/>
    <dgm:cxn modelId="{0E36244C-FF0F-4601-A7A9-F387361E6302}" type="presOf" srcId="{57544EB1-683F-4F27-8381-5B3FE187B6BF}" destId="{238222B6-1657-4A7A-A23D-B905096A3A94}" srcOrd="0" destOrd="0" presId="urn:microsoft.com/office/officeart/2018/5/layout/IconCircleLabelList"/>
    <dgm:cxn modelId="{3397F055-9B54-4210-866F-2937ACD3399F}" type="presOf" srcId="{BBB78E2B-8412-4643-AA2E-AC76C1F2C0FB}" destId="{5C0F24DA-8F4F-455E-A395-8FF43BD9E6A0}" srcOrd="0" destOrd="0" presId="urn:microsoft.com/office/officeart/2018/5/layout/IconCircleLabelList"/>
    <dgm:cxn modelId="{B9076D84-CC62-468A-8DE2-2782750E84ED}" srcId="{57544EB1-683F-4F27-8381-5B3FE187B6BF}" destId="{4298C994-58B5-426A-80AC-073076C1C4BA}" srcOrd="1" destOrd="0" parTransId="{AD562B94-E9BD-470C-85EA-03915D439018}" sibTransId="{B3BB733D-DDE5-4495-BB31-12D5EA807A97}"/>
    <dgm:cxn modelId="{798638DB-C6B9-4FBE-A7B9-AC4D44FF0329}" srcId="{57544EB1-683F-4F27-8381-5B3FE187B6BF}" destId="{BBB78E2B-8412-4643-AA2E-AC76C1F2C0FB}" srcOrd="2" destOrd="0" parTransId="{0D78A447-AB1C-4A6F-9FCF-9965D6D3B03C}" sibTransId="{44F34D2E-ABE8-4AEE-9AD3-B41E6BD68895}"/>
    <dgm:cxn modelId="{7440A0DC-D44B-46C8-B733-990A1B88F2C2}" srcId="{57544EB1-683F-4F27-8381-5B3FE187B6BF}" destId="{A9B480CE-B69C-417B-B5C8-B30079107393}" srcOrd="0" destOrd="0" parTransId="{7CC58648-C58D-43A7-98CC-D466D3D85A84}" sibTransId="{EC132885-0834-4C33-902C-18A5F1260180}"/>
    <dgm:cxn modelId="{55B91AFC-EA6E-460C-9EC9-339483321C9E}" type="presOf" srcId="{A9B480CE-B69C-417B-B5C8-B30079107393}" destId="{AB7B0337-4B9F-4655-8C72-7FB21449E70E}" srcOrd="0" destOrd="0" presId="urn:microsoft.com/office/officeart/2018/5/layout/IconCircleLabelList"/>
    <dgm:cxn modelId="{883C193A-973B-4E3C-A7A0-50B9B40B4D54}" type="presParOf" srcId="{238222B6-1657-4A7A-A23D-B905096A3A94}" destId="{376D5CEB-C4D1-4BCC-A9B3-9794E790A516}" srcOrd="0" destOrd="0" presId="urn:microsoft.com/office/officeart/2018/5/layout/IconCircleLabelList"/>
    <dgm:cxn modelId="{88C6FF1A-481A-4440-84B3-7DE7E3AC4C2B}" type="presParOf" srcId="{376D5CEB-C4D1-4BCC-A9B3-9794E790A516}" destId="{9398E020-5C7E-4EDF-B973-01DF2D9ECC9C}" srcOrd="0" destOrd="0" presId="urn:microsoft.com/office/officeart/2018/5/layout/IconCircleLabelList"/>
    <dgm:cxn modelId="{D7676B09-790D-42A9-B295-3E7EB3661357}" type="presParOf" srcId="{376D5CEB-C4D1-4BCC-A9B3-9794E790A516}" destId="{F9D73164-D23B-454B-890D-84A78743B5E5}" srcOrd="1" destOrd="0" presId="urn:microsoft.com/office/officeart/2018/5/layout/IconCircleLabelList"/>
    <dgm:cxn modelId="{4675FD8C-4CA1-4BBD-930E-B77FC6603F92}" type="presParOf" srcId="{376D5CEB-C4D1-4BCC-A9B3-9794E790A516}" destId="{70604F40-427B-4C2C-BAC6-F7AF5D87260D}" srcOrd="2" destOrd="0" presId="urn:microsoft.com/office/officeart/2018/5/layout/IconCircleLabelList"/>
    <dgm:cxn modelId="{7362A62A-5383-4F5F-9180-D4B4FBD0C662}" type="presParOf" srcId="{376D5CEB-C4D1-4BCC-A9B3-9794E790A516}" destId="{AB7B0337-4B9F-4655-8C72-7FB21449E70E}" srcOrd="3" destOrd="0" presId="urn:microsoft.com/office/officeart/2018/5/layout/IconCircleLabelList"/>
    <dgm:cxn modelId="{B5AA74FC-B5F8-4B7E-821B-FCC48BBDD4A5}" type="presParOf" srcId="{238222B6-1657-4A7A-A23D-B905096A3A94}" destId="{DEFF5F2E-45D9-423A-AB3D-84E3BBEC12A6}" srcOrd="1" destOrd="0" presId="urn:microsoft.com/office/officeart/2018/5/layout/IconCircleLabelList"/>
    <dgm:cxn modelId="{8255449B-2B5C-4A68-A0DF-F8F58ED5DC09}" type="presParOf" srcId="{238222B6-1657-4A7A-A23D-B905096A3A94}" destId="{DC0126B0-6B9F-4050-A848-256409B65484}" srcOrd="2" destOrd="0" presId="urn:microsoft.com/office/officeart/2018/5/layout/IconCircleLabelList"/>
    <dgm:cxn modelId="{44DFEECB-6932-4B9D-9C0B-C20C64B6325E}" type="presParOf" srcId="{DC0126B0-6B9F-4050-A848-256409B65484}" destId="{66756DEA-6DA0-473B-8A72-3238D0C7A0C6}" srcOrd="0" destOrd="0" presId="urn:microsoft.com/office/officeart/2018/5/layout/IconCircleLabelList"/>
    <dgm:cxn modelId="{AC038055-8793-488E-8F82-B66779D8A1DD}" type="presParOf" srcId="{DC0126B0-6B9F-4050-A848-256409B65484}" destId="{77BF0850-D9D2-4E12-9363-FC44CDC8C931}" srcOrd="1" destOrd="0" presId="urn:microsoft.com/office/officeart/2018/5/layout/IconCircleLabelList"/>
    <dgm:cxn modelId="{57F3D169-16BE-480B-A423-F1CAB8DF680E}" type="presParOf" srcId="{DC0126B0-6B9F-4050-A848-256409B65484}" destId="{85B262CF-0B01-4C00-8C1F-5634A4A7774B}" srcOrd="2" destOrd="0" presId="urn:microsoft.com/office/officeart/2018/5/layout/IconCircleLabelList"/>
    <dgm:cxn modelId="{D2BD0AB1-B722-4840-A748-42230C88ACAC}" type="presParOf" srcId="{DC0126B0-6B9F-4050-A848-256409B65484}" destId="{46A0C969-13CD-42EF-B72A-B505780B5B3C}" srcOrd="3" destOrd="0" presId="urn:microsoft.com/office/officeart/2018/5/layout/IconCircleLabelList"/>
    <dgm:cxn modelId="{3A1287CC-BAE4-4A8A-B568-6D9AFBB24C8B}" type="presParOf" srcId="{238222B6-1657-4A7A-A23D-B905096A3A94}" destId="{42A8002D-2D19-4B15-86C0-0A2019E162B6}" srcOrd="3" destOrd="0" presId="urn:microsoft.com/office/officeart/2018/5/layout/IconCircleLabelList"/>
    <dgm:cxn modelId="{8EB3E308-F975-4DDA-947A-5E8BFF3B1112}" type="presParOf" srcId="{238222B6-1657-4A7A-A23D-B905096A3A94}" destId="{7C9886D6-26EA-4085-8051-4466AFE17ECD}" srcOrd="4" destOrd="0" presId="urn:microsoft.com/office/officeart/2018/5/layout/IconCircleLabelList"/>
    <dgm:cxn modelId="{D4D2ED49-FC2F-4116-9F6E-6ADA70B66542}" type="presParOf" srcId="{7C9886D6-26EA-4085-8051-4466AFE17ECD}" destId="{A2537253-8CCE-48B7-859B-F99A9728142B}" srcOrd="0" destOrd="0" presId="urn:microsoft.com/office/officeart/2018/5/layout/IconCircleLabelList"/>
    <dgm:cxn modelId="{C4DA480E-E240-4AEC-A829-C7DB5107265C}" type="presParOf" srcId="{7C9886D6-26EA-4085-8051-4466AFE17ECD}" destId="{B60BBE35-1E68-4150-8379-6CCEB91D7A51}" srcOrd="1" destOrd="0" presId="urn:microsoft.com/office/officeart/2018/5/layout/IconCircleLabelList"/>
    <dgm:cxn modelId="{5DBE2069-9F9C-43CF-B223-2C9223C5AC03}" type="presParOf" srcId="{7C9886D6-26EA-4085-8051-4466AFE17ECD}" destId="{B9D00F05-61DF-48AB-99C3-B847C61EED4E}" srcOrd="2" destOrd="0" presId="urn:microsoft.com/office/officeart/2018/5/layout/IconCircleLabelList"/>
    <dgm:cxn modelId="{98D13F78-C91F-4A13-A0E9-DE8142E2ECC4}" type="presParOf" srcId="{7C9886D6-26EA-4085-8051-4466AFE17ECD}" destId="{5C0F24DA-8F4F-455E-A395-8FF43BD9E6A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9298-29F9-4262-9509-961F1FB58E13}">
      <dsp:nvSpPr>
        <dsp:cNvPr id="0" name=""/>
        <dsp:cNvSpPr/>
      </dsp:nvSpPr>
      <dsp:spPr>
        <a:xfrm>
          <a:off x="646093" y="635527"/>
          <a:ext cx="2564940" cy="2242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Organen</a:t>
          </a:r>
        </a:p>
      </dsp:txBody>
      <dsp:txXfrm>
        <a:off x="1287328" y="971839"/>
        <a:ext cx="1250408" cy="1569457"/>
      </dsp:txXfrm>
    </dsp:sp>
    <dsp:sp modelId="{65CC470C-68C1-40E1-BDE4-D48D1B1ECAC5}">
      <dsp:nvSpPr>
        <dsp:cNvPr id="0" name=""/>
        <dsp:cNvSpPr/>
      </dsp:nvSpPr>
      <dsp:spPr>
        <a:xfrm>
          <a:off x="4857" y="1115333"/>
          <a:ext cx="1282470" cy="128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nieren</a:t>
          </a:r>
        </a:p>
      </dsp:txBody>
      <dsp:txXfrm>
        <a:off x="192670" y="1303146"/>
        <a:ext cx="906844" cy="906844"/>
      </dsp:txXfrm>
    </dsp:sp>
    <dsp:sp modelId="{71168254-320F-44F6-AF8E-FE1BA65CB692}">
      <dsp:nvSpPr>
        <dsp:cNvPr id="0" name=""/>
        <dsp:cNvSpPr/>
      </dsp:nvSpPr>
      <dsp:spPr>
        <a:xfrm>
          <a:off x="4012578" y="635527"/>
          <a:ext cx="2564940" cy="2242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Voeren urine vanuit de nieren naar de blaas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Blaas (orgaan) verzamelplaats voor urine, groot uitzettingsvermogen</a:t>
          </a:r>
        </a:p>
      </dsp:txBody>
      <dsp:txXfrm>
        <a:off x="4653813" y="971839"/>
        <a:ext cx="1250408" cy="1569457"/>
      </dsp:txXfrm>
    </dsp:sp>
    <dsp:sp modelId="{2E44BD09-D69E-48AC-9B92-B0E2C8E0A74C}">
      <dsp:nvSpPr>
        <dsp:cNvPr id="0" name=""/>
        <dsp:cNvSpPr/>
      </dsp:nvSpPr>
      <dsp:spPr>
        <a:xfrm>
          <a:off x="3371342" y="1115333"/>
          <a:ext cx="1282470" cy="128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Urine leiders</a:t>
          </a:r>
        </a:p>
      </dsp:txBody>
      <dsp:txXfrm>
        <a:off x="3559155" y="1303146"/>
        <a:ext cx="906844" cy="906844"/>
      </dsp:txXfrm>
    </dsp:sp>
    <dsp:sp modelId="{83B23399-4A01-4FEC-A660-2D8380A8BC4E}">
      <dsp:nvSpPr>
        <dsp:cNvPr id="0" name=""/>
        <dsp:cNvSpPr/>
      </dsp:nvSpPr>
      <dsp:spPr>
        <a:xfrm>
          <a:off x="7379063" y="635527"/>
          <a:ext cx="2564940" cy="2242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5715" rIns="11430" bIns="5715" numCol="1" spcCol="1270" anchor="ctr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Bij man is langer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900" kern="1200" dirty="0"/>
            <a:t>Prostaat ligt om de urine buis</a:t>
          </a:r>
        </a:p>
      </dsp:txBody>
      <dsp:txXfrm>
        <a:off x="8020298" y="971839"/>
        <a:ext cx="1250408" cy="1569457"/>
      </dsp:txXfrm>
    </dsp:sp>
    <dsp:sp modelId="{5AB8AFC8-FACD-40C7-B275-771BD0B8A432}">
      <dsp:nvSpPr>
        <dsp:cNvPr id="0" name=""/>
        <dsp:cNvSpPr/>
      </dsp:nvSpPr>
      <dsp:spPr>
        <a:xfrm>
          <a:off x="6737827" y="1115333"/>
          <a:ext cx="1282470" cy="128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Urine buis</a:t>
          </a:r>
        </a:p>
      </dsp:txBody>
      <dsp:txXfrm>
        <a:off x="6925640" y="1303146"/>
        <a:ext cx="906844" cy="906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39298-29F9-4262-9509-961F1FB58E13}">
      <dsp:nvSpPr>
        <dsp:cNvPr id="0" name=""/>
        <dsp:cNvSpPr/>
      </dsp:nvSpPr>
      <dsp:spPr>
        <a:xfrm>
          <a:off x="646093" y="635527"/>
          <a:ext cx="2564940" cy="2242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Ontsteking aan blaas urineweg; blaasontsteking is bekendste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Vrouwen meer kans door bacteriën in darm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Troebele urine met bloed</a:t>
          </a:r>
        </a:p>
      </dsp:txBody>
      <dsp:txXfrm>
        <a:off x="1287328" y="971839"/>
        <a:ext cx="1250408" cy="1569457"/>
      </dsp:txXfrm>
    </dsp:sp>
    <dsp:sp modelId="{65CC470C-68C1-40E1-BDE4-D48D1B1ECAC5}">
      <dsp:nvSpPr>
        <dsp:cNvPr id="0" name=""/>
        <dsp:cNvSpPr/>
      </dsp:nvSpPr>
      <dsp:spPr>
        <a:xfrm>
          <a:off x="4857" y="1115333"/>
          <a:ext cx="1282470" cy="128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Urineweg infecties</a:t>
          </a:r>
        </a:p>
      </dsp:txBody>
      <dsp:txXfrm>
        <a:off x="192670" y="1303146"/>
        <a:ext cx="906844" cy="906844"/>
      </dsp:txXfrm>
    </dsp:sp>
    <dsp:sp modelId="{71168254-320F-44F6-AF8E-FE1BA65CB692}">
      <dsp:nvSpPr>
        <dsp:cNvPr id="0" name=""/>
        <dsp:cNvSpPr/>
      </dsp:nvSpPr>
      <dsp:spPr>
        <a:xfrm>
          <a:off x="4012578" y="635527"/>
          <a:ext cx="2564940" cy="2242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Antibiotica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Veel drinken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100" kern="1200" dirty="0"/>
            <a:t>Bij vrouwen juist wassen (voor naar achteren)</a:t>
          </a:r>
        </a:p>
      </dsp:txBody>
      <dsp:txXfrm>
        <a:off x="4653813" y="971839"/>
        <a:ext cx="1250408" cy="1569457"/>
      </dsp:txXfrm>
    </dsp:sp>
    <dsp:sp modelId="{2E44BD09-D69E-48AC-9B92-B0E2C8E0A74C}">
      <dsp:nvSpPr>
        <dsp:cNvPr id="0" name=""/>
        <dsp:cNvSpPr/>
      </dsp:nvSpPr>
      <dsp:spPr>
        <a:xfrm>
          <a:off x="3371342" y="1115333"/>
          <a:ext cx="1282470" cy="128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Bij blaasontsteking</a:t>
          </a:r>
        </a:p>
      </dsp:txBody>
      <dsp:txXfrm>
        <a:off x="3559155" y="1303146"/>
        <a:ext cx="906844" cy="906844"/>
      </dsp:txXfrm>
    </dsp:sp>
    <dsp:sp modelId="{83B23399-4A01-4FEC-A660-2D8380A8BC4E}">
      <dsp:nvSpPr>
        <dsp:cNvPr id="0" name=""/>
        <dsp:cNvSpPr/>
      </dsp:nvSpPr>
      <dsp:spPr>
        <a:xfrm>
          <a:off x="7379063" y="635527"/>
          <a:ext cx="2564940" cy="2242081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6985" rIns="13970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Nier-blaasstenen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l-NL" sz="1100" kern="1200" dirty="0"/>
            <a:t>Pijnklachten; vergruizen via buisje/ geluidsgolven of operatie</a:t>
          </a:r>
        </a:p>
      </dsp:txBody>
      <dsp:txXfrm>
        <a:off x="8020298" y="971839"/>
        <a:ext cx="1250408" cy="1569457"/>
      </dsp:txXfrm>
    </dsp:sp>
    <dsp:sp modelId="{5AB8AFC8-FACD-40C7-B275-771BD0B8A432}">
      <dsp:nvSpPr>
        <dsp:cNvPr id="0" name=""/>
        <dsp:cNvSpPr/>
      </dsp:nvSpPr>
      <dsp:spPr>
        <a:xfrm>
          <a:off x="6737827" y="1115333"/>
          <a:ext cx="1282470" cy="1282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900" kern="1200" dirty="0"/>
            <a:t>Stenen in de urineweg wegen</a:t>
          </a:r>
        </a:p>
      </dsp:txBody>
      <dsp:txXfrm>
        <a:off x="6925640" y="1303146"/>
        <a:ext cx="906844" cy="906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98E020-5C7E-4EDF-B973-01DF2D9ECC9C}">
      <dsp:nvSpPr>
        <dsp:cNvPr id="0" name=""/>
        <dsp:cNvSpPr/>
      </dsp:nvSpPr>
      <dsp:spPr>
        <a:xfrm>
          <a:off x="605837" y="12774"/>
          <a:ext cx="1818562" cy="181856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73164-D23B-454B-890D-84A78743B5E5}">
      <dsp:nvSpPr>
        <dsp:cNvPr id="0" name=""/>
        <dsp:cNvSpPr/>
      </dsp:nvSpPr>
      <dsp:spPr>
        <a:xfrm>
          <a:off x="993399" y="400337"/>
          <a:ext cx="1043437" cy="1043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7B0337-4B9F-4655-8C72-7FB21449E70E}">
      <dsp:nvSpPr>
        <dsp:cNvPr id="0" name=""/>
        <dsp:cNvSpPr/>
      </dsp:nvSpPr>
      <dsp:spPr>
        <a:xfrm>
          <a:off x="24493" y="2397775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/>
            <a:t>Doelen behaald? </a:t>
          </a:r>
          <a:endParaRPr lang="en-US" sz="2300" kern="1200"/>
        </a:p>
      </dsp:txBody>
      <dsp:txXfrm>
        <a:off x="24493" y="2397775"/>
        <a:ext cx="2981250" cy="720000"/>
      </dsp:txXfrm>
    </dsp:sp>
    <dsp:sp modelId="{66756DEA-6DA0-473B-8A72-3238D0C7A0C6}">
      <dsp:nvSpPr>
        <dsp:cNvPr id="0" name=""/>
        <dsp:cNvSpPr/>
      </dsp:nvSpPr>
      <dsp:spPr>
        <a:xfrm>
          <a:off x="4108806" y="12774"/>
          <a:ext cx="1818562" cy="181856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BF0850-D9D2-4E12-9363-FC44CDC8C931}">
      <dsp:nvSpPr>
        <dsp:cNvPr id="0" name=""/>
        <dsp:cNvSpPr/>
      </dsp:nvSpPr>
      <dsp:spPr>
        <a:xfrm>
          <a:off x="4496368" y="400337"/>
          <a:ext cx="1043437" cy="1043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A0C969-13CD-42EF-B72A-B505780B5B3C}">
      <dsp:nvSpPr>
        <dsp:cNvPr id="0" name=""/>
        <dsp:cNvSpPr/>
      </dsp:nvSpPr>
      <dsp:spPr>
        <a:xfrm>
          <a:off x="3527462" y="2397775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/>
            <a:t>Nog wat nieuws geleerd? </a:t>
          </a:r>
          <a:endParaRPr lang="en-US" sz="2300" kern="1200"/>
        </a:p>
      </dsp:txBody>
      <dsp:txXfrm>
        <a:off x="3527462" y="2397775"/>
        <a:ext cx="2981250" cy="720000"/>
      </dsp:txXfrm>
    </dsp:sp>
    <dsp:sp modelId="{A2537253-8CCE-48B7-859B-F99A9728142B}">
      <dsp:nvSpPr>
        <dsp:cNvPr id="0" name=""/>
        <dsp:cNvSpPr/>
      </dsp:nvSpPr>
      <dsp:spPr>
        <a:xfrm>
          <a:off x="7611775" y="12774"/>
          <a:ext cx="1818562" cy="18185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0BBE35-1E68-4150-8379-6CCEB91D7A51}">
      <dsp:nvSpPr>
        <dsp:cNvPr id="0" name=""/>
        <dsp:cNvSpPr/>
      </dsp:nvSpPr>
      <dsp:spPr>
        <a:xfrm>
          <a:off x="7999337" y="400337"/>
          <a:ext cx="1043437" cy="1043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F24DA-8F4F-455E-A395-8FF43BD9E6A0}">
      <dsp:nvSpPr>
        <dsp:cNvPr id="0" name=""/>
        <dsp:cNvSpPr/>
      </dsp:nvSpPr>
      <dsp:spPr>
        <a:xfrm>
          <a:off x="7030431" y="2397775"/>
          <a:ext cx="29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nl-NL" sz="2300" kern="1200"/>
            <a:t>Nog wensen voor een volgende les? </a:t>
          </a:r>
          <a:endParaRPr lang="en-US" sz="2300" kern="1200"/>
        </a:p>
      </dsp:txBody>
      <dsp:txXfrm>
        <a:off x="7030431" y="2397775"/>
        <a:ext cx="29812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756FB-E05E-443F-88A1-CFC906389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7" y="1597961"/>
            <a:ext cx="9144000" cy="316230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DA97A-281B-4A77-9D2C-C5E6A860E6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7" y="4902488"/>
            <a:ext cx="9144000" cy="985075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D7BAE-E194-4223-BB4E-5E487863F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1F6C9-7279-4DF8-9462-3EFEFA03F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57072-0A38-49AD-8D0D-0E42DD48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08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89E81-5CFF-4A28-B9C8-5D54E51DF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A4CC8-DCB0-4E94-98A7-236E3D186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D1F802-21C2-44B2-A419-55469D8265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DB709-08FF-4C4A-8670-4CCA9146F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95375-1CC8-4950-8439-877451C4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6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8BDF0-A155-454D-B3E2-AD15D0905A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3242" y="827313"/>
            <a:ext cx="2280557" cy="506185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244E0D-96EC-4B35-BA5C-5DAFCC7281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7313"/>
            <a:ext cx="8115300" cy="5061857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ADC4E-9FB1-439F-B0FB-47F47B342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E406-061A-4440-BA75-3B684FC8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6D93CF-F5F3-4897-A51E-47D577FDD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98199-C6CF-4DFF-A750-435F06CC7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2D5EB-F993-411F-9DBA-971321FC0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5D216-27F9-4078-8349-ABC9F614A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84F8A8-FBA7-4F25-ADEA-AF346495D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4609F8-5897-4724-8FA6-3EFDE8F2D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37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C0F0C-7BA8-490D-B4C9-CCE145DCD1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1709738"/>
            <a:ext cx="9143999" cy="3050523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290E61-B837-4BE4-9BC7-6AF706BCCA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6" y="4902488"/>
            <a:ext cx="9143999" cy="9850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52E15F-E46D-44C6-9FB9-07B0BC54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BF6955-3667-4857-B35A-9E12F7988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14B309-D15E-4FA1-9B8D-8C1F3B56C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016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219AB-91F9-4F80-9B5D-2E6FE925F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9F334-D0CF-4DFD-BAA9-3ECD639B1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77362" y="2227809"/>
            <a:ext cx="4942438" cy="39491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5E0B5D-4613-4DA7-BA20-58B19BE8A4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27809"/>
            <a:ext cx="4855265" cy="39491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11AB-0603-424D-BC42-0CEAB3562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3AA2AC-0C5F-4835-BE47-D780C2989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6C54C0-DFDA-4778-9EE8-5E5C30E0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09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F3603-5B09-4916-8324-A6BDAB4E0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6" y="365125"/>
            <a:ext cx="9942739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4073C-C15B-4218-9B84-6758955176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4725" y="1681163"/>
            <a:ext cx="4912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16D27-36F6-440B-A9BE-8B9499047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84726" y="2505075"/>
            <a:ext cx="4912849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12010D-7AC4-4A70-A211-6A2927411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85526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AE85B5-3350-49A4-86A1-E5DAED4916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8552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3E874-D08B-4D81-B82D-5DF242E4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174067-0FFA-41C3-A3A6-E8907CC32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47985-FBC0-4118-8877-2E327F637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15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E0282-3DE7-4AB9-83AC-AFEDD22AF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A7436C-706A-443F-86CD-4444C8281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53292-7EA5-45D0-957F-636A44FC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76F59D-34BB-462C-B506-040B9E982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550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55245-AB52-41B4-9B28-55E6527D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73B8AE-58B0-4FDF-8430-9D8D3DD53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E4D91-8619-43C1-841B-B5F47DE01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62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DA660-DF93-4947-B93F-BF118D3B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457200"/>
            <a:ext cx="368729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F0292E-B3E1-4FD6-A7FA-C165BAC21C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844277" cy="487362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FB0ECC-817B-4A71-AFB5-FC60A2BC3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253343"/>
            <a:ext cx="3687298" cy="361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788E0B-6135-4F59-A35A-2CA1A8BA4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0DEF36-4037-4E6D-988F-CC8E3F11C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5C0D2D-D878-4723-A002-5A601EFB4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192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C59D5-B8A1-4C9C-A61F-E082A4433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7" y="720433"/>
            <a:ext cx="3687298" cy="15873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CB4F5F-E6E7-45C3-B35C-80F81FB1A5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8277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33AB7-4F8E-4A9F-AC15-89E6A6E00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84727" y="2449286"/>
            <a:ext cx="3687298" cy="3419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74B526-866D-4E11-A7F9-081BD4ED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8A28C-4C6A-46EA-90C0-4EE0B89CC5C7}" type="datetimeFigureOut">
              <a:rPr lang="en-US" smtClean="0"/>
              <a:t>3/28/2024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58BF8-E962-4367-8495-62438FDD4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C20AE1-C97D-4E6C-9DB2-B2904C2CF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F7F31-0B8A-474A-B86C-91F38175432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03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E192E3E-68A9-4F36-936C-1C8D0B9EF132}"/>
              </a:ext>
            </a:extLst>
          </p:cNvPr>
          <p:cNvSpPr/>
          <p:nvPr/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214EB0-7E6D-4536-9350-5CB688B56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4"/>
            <a:ext cx="9950103" cy="15073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5455E-4725-4924-BF7D-2E1FC9E39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7362" y="2427316"/>
            <a:ext cx="9950103" cy="35135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CAD9D9-1A1D-4438-9F3D-E5E58FD72F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43751" y="6356350"/>
            <a:ext cx="22966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8C28A28C-4C6A-46EA-90C0-4EE0B89CC5C7}" type="datetimeFigureOut">
              <a:rPr lang="en-US" smtClean="0"/>
              <a:pPr/>
              <a:t>3/28/2024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80A827-D7BF-4CA4-8C29-5AE54ADA4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610380" y="1926575"/>
            <a:ext cx="38303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17188-1DE1-4DA5-8161-21179E4A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355" y="6356350"/>
            <a:ext cx="410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5DEF7F31-0B8A-474A-B86C-91F381754329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91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b="1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seyscentra.nl/onzindelijkheid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mc.nl/kindergeneeskunde/aandoeningen-en-behandelingen/poepproblemen-bij-kinderen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avogel.nl/blog/check-je-poep-hoe-gezond-is-je-ontlastin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C729A30-F429-4967-81E8-45F6757C88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FC137C-7F97-41FA-86A1-2E01C38374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967903" cy="68579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9FBFB9D3-7D34-4948-B4D0-73E7B6E52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54949" y="-54949"/>
            <a:ext cx="6858005" cy="6967903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9F44BFA-1E22-99DE-6DFE-0C2594CA88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4728" y="2754999"/>
            <a:ext cx="4348578" cy="2005262"/>
          </a:xfrm>
        </p:spPr>
        <p:txBody>
          <a:bodyPr>
            <a:normAutofit/>
          </a:bodyPr>
          <a:lstStyle/>
          <a:p>
            <a:r>
              <a:rPr lang="nl-NL" dirty="0"/>
              <a:t>Verpleegtechnische handelingen:  ‘uitscheiding’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80AB758-0BB2-4A14-3675-ED404E518E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4728" y="4902489"/>
            <a:ext cx="4348578" cy="985075"/>
          </a:xfrm>
        </p:spPr>
        <p:txBody>
          <a:bodyPr>
            <a:normAutofit lnSpcReduction="10000"/>
          </a:bodyPr>
          <a:lstStyle/>
          <a:p>
            <a:r>
              <a:rPr lang="nl-NL" dirty="0"/>
              <a:t>Als PBMZ moet je soms ondersteunende zorg bieden het verzamelen van uitscheidingsmonsters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3CE5BC-D089-6CA7-810F-4701E3CB29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641"/>
          <a:stretch/>
        </p:blipFill>
        <p:spPr>
          <a:xfrm>
            <a:off x="6967903" y="-14"/>
            <a:ext cx="52367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623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1">
            <a:extLst>
              <a:ext uri="{FF2B5EF4-FFF2-40B4-BE49-F238E27FC236}">
                <a16:creationId xmlns:a16="http://schemas.microsoft.com/office/drawing/2014/main" id="{3509C681-8290-4C12-BFC0-F0B59D360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41BAF5-DD1A-D607-64B7-31A05F21C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260843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1800"/>
              <a:t>Zindelijkheidsproblemen bij jongeren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5AC52C6-03E2-827F-CA4C-D7CB368DA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34974"/>
            <a:ext cx="3260843" cy="3505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Hierbij kan Angst een grote rol spelen. Blijft het probleem en komt er geen verbetering, zoek dan professionele hulp. </a:t>
            </a:r>
          </a:p>
          <a:p>
            <a:pPr marL="0" indent="0">
              <a:buNone/>
            </a:pPr>
            <a:r>
              <a:rPr lang="nl-NL" dirty="0"/>
              <a:t>Een voorbeeld hiervan is het </a:t>
            </a:r>
            <a:r>
              <a:rPr lang="nl-NL" dirty="0" err="1">
                <a:hlinkClick r:id="rId2"/>
              </a:rPr>
              <a:t>Seys</a:t>
            </a:r>
            <a:r>
              <a:rPr lang="nl-NL" dirty="0">
                <a:hlinkClick r:id="rId2"/>
              </a:rPr>
              <a:t> Centra 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9" name="Freeform: Shape 13">
            <a:extLst>
              <a:ext uri="{FF2B5EF4-FFF2-40B4-BE49-F238E27FC236}">
                <a16:creationId xmlns:a16="http://schemas.microsoft.com/office/drawing/2014/main" id="{62DB152A-3012-4C06-84C6-9355BD03A3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5223251" y="224"/>
            <a:ext cx="3482922" cy="3482474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542152-E969-4F41-AFD8-4B5354BE5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705548" y="-2580"/>
            <a:ext cx="3484819" cy="348808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34">
            <a:extLst>
              <a:ext uri="{FF2B5EF4-FFF2-40B4-BE49-F238E27FC236}">
                <a16:creationId xmlns:a16="http://schemas.microsoft.com/office/drawing/2014/main" id="{C2EDDE5C-FB26-46E8-9F4C-3548CC15C2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916" y="-1896"/>
            <a:ext cx="3475013" cy="3484818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470A0CA-EE35-4C4E-91DA-C8DB95E270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020672" y="1686675"/>
            <a:ext cx="3374131" cy="69685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C97CC06-A103-D3B8-6F5F-61101F850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299" y="4130711"/>
            <a:ext cx="4897301" cy="206911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8F5FA4E5-6BC6-F871-234E-C37B779A56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484756"/>
            <a:ext cx="2010056" cy="14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45648E2-B946-43A1-80DE-C50CBBDF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ABD613-4247-497C-E951-1249EF775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8" y="1597961"/>
            <a:ext cx="3795812" cy="31623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Problemen met Ontlasting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A06546B-3E90-4E24-BD32-C6BFD1CD8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FA95682-BEE6-4B33-BA34-7E7BE49782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3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89B3A04-E06D-DD15-999C-DE6244B1E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1929" y="1066800"/>
            <a:ext cx="5177424" cy="472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06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A1951E2-8F97-4C6F-9735-8234E367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955BDE-276F-48FF-187D-4284C7947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47676"/>
            <a:ext cx="10037276" cy="885824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nl-NL" sz="2800" dirty="0"/>
              <a:t>Obstipatie</a:t>
            </a:r>
            <a:br>
              <a:rPr lang="nl-NL" sz="2800" dirty="0"/>
            </a:br>
            <a:r>
              <a:rPr lang="nl-N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Ontlasting is hard en droog ; uitscheiding gaat moeilijk. </a:t>
            </a:r>
            <a:br>
              <a:rPr lang="nl-NL" sz="2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nl-NL" sz="2800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08339"/>
            <a:ext cx="12192000" cy="51496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36FC269-D2A1-598A-569D-C70D485CDC89}"/>
              </a:ext>
            </a:extLst>
          </p:cNvPr>
          <p:cNvSpPr>
            <a:spLocks/>
          </p:cNvSpPr>
          <p:nvPr/>
        </p:nvSpPr>
        <p:spPr>
          <a:xfrm>
            <a:off x="774431" y="2872617"/>
            <a:ext cx="4060770" cy="2277044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585216">
              <a:spcAft>
                <a:spcPts val="600"/>
              </a:spcAft>
            </a:pPr>
            <a:r>
              <a:rPr lang="nl-NL" sz="115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Oorzaken kunnen zijn: </a:t>
            </a:r>
          </a:p>
          <a:p>
            <a:pPr marL="219456" indent="-219456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 weinig vezelrijk voedsel</a:t>
            </a:r>
          </a:p>
          <a:p>
            <a:pPr marL="219456" indent="-219456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 weinig bewegen</a:t>
            </a:r>
          </a:p>
          <a:p>
            <a:pPr marL="219456" indent="-219456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Verlamming</a:t>
            </a:r>
          </a:p>
          <a:p>
            <a:pPr marL="219456" indent="-219456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Aambeien</a:t>
            </a:r>
          </a:p>
          <a:p>
            <a:pPr marL="219456" indent="-219456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 kinderen kunnen er vele andere oorzaken zijn, zoals angst: </a:t>
            </a: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2"/>
              </a:rPr>
              <a:t>site met tips en info over poepproblemen bij kinderen</a:t>
            </a:r>
            <a:endParaRPr lang="nl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154F65D3-0F88-54B8-E673-B8A662B534BC}"/>
              </a:ext>
            </a:extLst>
          </p:cNvPr>
          <p:cNvSpPr txBox="1"/>
          <p:nvPr/>
        </p:nvSpPr>
        <p:spPr>
          <a:xfrm>
            <a:off x="7068160" y="2809875"/>
            <a:ext cx="2521598" cy="2249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85216">
              <a:spcAft>
                <a:spcPts val="600"/>
              </a:spcAft>
            </a:pPr>
            <a:r>
              <a:rPr lang="nl-NL" sz="1152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Oplossingen</a:t>
            </a:r>
            <a:r>
              <a:rPr lang="nl-NL" sz="1152" b="1" dirty="0"/>
              <a:t>:</a:t>
            </a:r>
            <a:endParaRPr lang="nl-NL" sz="1152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82880" indent="-18288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Vezelrijk voedsel</a:t>
            </a:r>
          </a:p>
          <a:p>
            <a:pPr marL="182880" indent="-18288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Laxerende voeding (pruimen, bonen </a:t>
            </a:r>
            <a:r>
              <a:rPr lang="nl-NL" sz="1152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enz</a:t>
            </a: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182880" indent="-18288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Veel drinken</a:t>
            </a:r>
          </a:p>
          <a:p>
            <a:pPr marL="182880" indent="-18288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Beweging</a:t>
            </a:r>
          </a:p>
          <a:p>
            <a:pPr marL="182880" indent="-182880" defTabSz="585216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Laxeermiddel als niets anders helpt (</a:t>
            </a:r>
            <a:r>
              <a:rPr lang="nl-NL" sz="1152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Movicolon</a:t>
            </a:r>
            <a:r>
              <a:rPr lang="nl-NL" sz="1152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>
              <a:spcAft>
                <a:spcPts val="600"/>
              </a:spcAft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5582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6DEC98-8423-F534-1E10-E8D610DE0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464" y="-259280"/>
            <a:ext cx="4140096" cy="1507375"/>
          </a:xfrm>
        </p:spPr>
        <p:txBody>
          <a:bodyPr>
            <a:normAutofit/>
          </a:bodyPr>
          <a:lstStyle/>
          <a:p>
            <a:r>
              <a:rPr lang="nl-NL" dirty="0" err="1">
                <a:hlinkClick r:id="rId2"/>
              </a:rPr>
              <a:t>Ontlastingalarm</a:t>
            </a:r>
            <a:endParaRPr lang="nl-NL" dirty="0"/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id="{705FA012-0870-79F5-B958-BD895F26E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1851" y="363894"/>
            <a:ext cx="4411953" cy="6128995"/>
          </a:xfr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8A63A1A-FED8-B217-0720-1643D32FAB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6464" y="1465567"/>
            <a:ext cx="4788861" cy="3926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241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901EA4-6CA0-4A64-939C-F76E88D155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270B422-2136-774C-FE08-65B7F76D6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4855352" cy="1507375"/>
          </a:xfrm>
        </p:spPr>
        <p:txBody>
          <a:bodyPr>
            <a:normAutofit/>
          </a:bodyPr>
          <a:lstStyle/>
          <a:p>
            <a:r>
              <a:rPr lang="nl-NL" dirty="0"/>
              <a:t>Opvangen van ontlasting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47D0811-2E81-0027-3091-DB47B927C5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4855352" cy="3513514"/>
          </a:xfrm>
        </p:spPr>
        <p:txBody>
          <a:bodyPr>
            <a:normAutofit/>
          </a:bodyPr>
          <a:lstStyle/>
          <a:p>
            <a:r>
              <a:rPr lang="nl-NL" dirty="0"/>
              <a:t>Postoel met een po of fecesvanger; alternatief is plastic zak. </a:t>
            </a:r>
          </a:p>
          <a:p>
            <a:r>
              <a:rPr lang="nl-NL" dirty="0"/>
              <a:t>Verdere afwikkeling nakijken in protocol.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E3B2BA1-50FC-4574-838F-AB0B5B93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3268" y="3431554"/>
            <a:ext cx="3488732" cy="3432751"/>
          </a:xfrm>
          <a:custGeom>
            <a:avLst/>
            <a:gdLst>
              <a:gd name="connsiteX0" fmla="*/ 3488731 w 3488732"/>
              <a:gd name="connsiteY0" fmla="*/ 0 h 3432751"/>
              <a:gd name="connsiteX1" fmla="*/ 3488732 w 3488732"/>
              <a:gd name="connsiteY1" fmla="*/ 0 h 3432751"/>
              <a:gd name="connsiteX2" fmla="*/ 3488732 w 3488732"/>
              <a:gd name="connsiteY2" fmla="*/ 3432751 h 3432751"/>
              <a:gd name="connsiteX3" fmla="*/ 0 w 3488732"/>
              <a:gd name="connsiteY3" fmla="*/ 3432751 h 3432751"/>
              <a:gd name="connsiteX4" fmla="*/ 0 w 3488732"/>
              <a:gd name="connsiteY4" fmla="*/ 3431630 h 3432751"/>
              <a:gd name="connsiteX5" fmla="*/ 80 w 3488732"/>
              <a:gd name="connsiteY5" fmla="*/ 3431628 h 3432751"/>
              <a:gd name="connsiteX6" fmla="*/ 7516 w 3488732"/>
              <a:gd name="connsiteY6" fmla="*/ 3431628 h 3432751"/>
              <a:gd name="connsiteX7" fmla="*/ 7516 w 3488732"/>
              <a:gd name="connsiteY7" fmla="*/ 3431443 h 3432751"/>
              <a:gd name="connsiteX8" fmla="*/ 179530 w 3488732"/>
              <a:gd name="connsiteY8" fmla="*/ 3427154 h 3432751"/>
              <a:gd name="connsiteX9" fmla="*/ 3484471 w 3488732"/>
              <a:gd name="connsiteY9" fmla="*/ 162232 h 3432751"/>
              <a:gd name="connsiteX10" fmla="*/ 3488328 w 3488732"/>
              <a:gd name="connsiteY10" fmla="*/ 6924 h 3432751"/>
              <a:gd name="connsiteX11" fmla="*/ 3488731 w 3488732"/>
              <a:gd name="connsiteY11" fmla="*/ 6924 h 3432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488732" h="3432751">
                <a:moveTo>
                  <a:pt x="3488731" y="0"/>
                </a:moveTo>
                <a:lnTo>
                  <a:pt x="3488732" y="0"/>
                </a:lnTo>
                <a:lnTo>
                  <a:pt x="3488732" y="3432751"/>
                </a:lnTo>
                <a:lnTo>
                  <a:pt x="0" y="3432751"/>
                </a:lnTo>
                <a:lnTo>
                  <a:pt x="0" y="3431630"/>
                </a:lnTo>
                <a:lnTo>
                  <a:pt x="80" y="3431628"/>
                </a:lnTo>
                <a:lnTo>
                  <a:pt x="7516" y="3431628"/>
                </a:lnTo>
                <a:lnTo>
                  <a:pt x="7516" y="3431443"/>
                </a:lnTo>
                <a:lnTo>
                  <a:pt x="179530" y="3427154"/>
                </a:lnTo>
                <a:cubicBezTo>
                  <a:pt x="1965266" y="3337873"/>
                  <a:pt x="3396747" y="1924247"/>
                  <a:pt x="3484471" y="162232"/>
                </a:cubicBezTo>
                <a:lnTo>
                  <a:pt x="3488328" y="6924"/>
                </a:lnTo>
                <a:lnTo>
                  <a:pt x="3488731" y="6924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FFF073A-20A1-1A86-71C9-AF46C72619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266" r="14550"/>
          <a:stretch/>
        </p:blipFill>
        <p:spPr>
          <a:xfrm>
            <a:off x="6967018" y="10"/>
            <a:ext cx="5224982" cy="6863174"/>
          </a:xfrm>
          <a:custGeom>
            <a:avLst/>
            <a:gdLst/>
            <a:ahLst/>
            <a:cxnLst/>
            <a:rect l="l" t="t" r="r" b="b"/>
            <a:pathLst>
              <a:path w="5224982" h="6846790">
                <a:moveTo>
                  <a:pt x="0" y="0"/>
                </a:moveTo>
                <a:lnTo>
                  <a:pt x="5224981" y="0"/>
                </a:lnTo>
                <a:lnTo>
                  <a:pt x="5224981" y="3414038"/>
                </a:lnTo>
                <a:lnTo>
                  <a:pt x="5224982" y="3414038"/>
                </a:lnTo>
                <a:lnTo>
                  <a:pt x="5224981" y="3414080"/>
                </a:lnTo>
                <a:lnTo>
                  <a:pt x="5224981" y="3430264"/>
                </a:lnTo>
                <a:lnTo>
                  <a:pt x="5224578" y="3430264"/>
                </a:lnTo>
                <a:lnTo>
                  <a:pt x="5220721" y="3585201"/>
                </a:lnTo>
                <a:cubicBezTo>
                  <a:pt x="5132997" y="5343007"/>
                  <a:pt x="3701516" y="6753257"/>
                  <a:pt x="1915780" y="6842324"/>
                </a:cubicBezTo>
                <a:lnTo>
                  <a:pt x="1743766" y="6846603"/>
                </a:lnTo>
                <a:lnTo>
                  <a:pt x="1743766" y="6846788"/>
                </a:lnTo>
                <a:lnTo>
                  <a:pt x="1736330" y="6846788"/>
                </a:lnTo>
                <a:lnTo>
                  <a:pt x="1736250" y="6846790"/>
                </a:lnTo>
                <a:lnTo>
                  <a:pt x="1736250" y="6846788"/>
                </a:lnTo>
                <a:lnTo>
                  <a:pt x="0" y="684678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468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C1C08158-5BFB-475E-AFFD-3119675BE1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4F5923A5-3EA5-4A1F-8FB1-6E9E4AC90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529852"/>
            <a:ext cx="6736976" cy="33281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3">
            <a:extLst>
              <a:ext uri="{FF2B5EF4-FFF2-40B4-BE49-F238E27FC236}">
                <a16:creationId xmlns:a16="http://schemas.microsoft.com/office/drawing/2014/main" id="{1850567E-9970-49B5-8036-68DF198AB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3414824" cy="6864873"/>
          </a:xfrm>
          <a:custGeom>
            <a:avLst/>
            <a:gdLst>
              <a:gd name="connsiteX0" fmla="*/ 0 w 3414824"/>
              <a:gd name="connsiteY0" fmla="*/ 3376141 h 6864873"/>
              <a:gd name="connsiteX1" fmla="*/ 3414824 w 3414824"/>
              <a:gd name="connsiteY1" fmla="*/ 3376141 h 6864873"/>
              <a:gd name="connsiteX2" fmla="*/ 0 w 3414824"/>
              <a:gd name="connsiteY2" fmla="*/ 6864873 h 6864873"/>
              <a:gd name="connsiteX3" fmla="*/ 2 w 3414824"/>
              <a:gd name="connsiteY3" fmla="*/ 0 h 6864873"/>
              <a:gd name="connsiteX4" fmla="*/ 3414824 w 3414824"/>
              <a:gd name="connsiteY4" fmla="*/ 0 h 6864873"/>
              <a:gd name="connsiteX5" fmla="*/ 3414824 w 3414824"/>
              <a:gd name="connsiteY5" fmla="*/ 3376140 h 6864873"/>
              <a:gd name="connsiteX6" fmla="*/ 2 w 3414824"/>
              <a:gd name="connsiteY6" fmla="*/ 3376140 h 6864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14824" h="6864873">
                <a:moveTo>
                  <a:pt x="0" y="3376141"/>
                </a:moveTo>
                <a:lnTo>
                  <a:pt x="3414824" y="3376141"/>
                </a:lnTo>
                <a:cubicBezTo>
                  <a:pt x="3414824" y="5302914"/>
                  <a:pt x="1885955" y="6864873"/>
                  <a:pt x="0" y="6864873"/>
                </a:cubicBezTo>
                <a:close/>
                <a:moveTo>
                  <a:pt x="2" y="0"/>
                </a:moveTo>
                <a:lnTo>
                  <a:pt x="3414824" y="0"/>
                </a:lnTo>
                <a:lnTo>
                  <a:pt x="3414824" y="3376140"/>
                </a:lnTo>
                <a:lnTo>
                  <a:pt x="2" y="337614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C1AA02-633F-9E19-AED2-CB51F0DAA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6" y="1597958"/>
            <a:ext cx="2401165" cy="2491904"/>
          </a:xfrm>
        </p:spPr>
        <p:txBody>
          <a:bodyPr anchor="t">
            <a:normAutofit/>
          </a:bodyPr>
          <a:lstStyle/>
          <a:p>
            <a:r>
              <a:rPr lang="nl-NL" sz="2400" dirty="0"/>
              <a:t>Sputum                                           Braaksel</a:t>
            </a:r>
            <a:br>
              <a:rPr lang="nl-NL" sz="2400" dirty="0"/>
            </a:br>
            <a:endParaRPr lang="nl-NL" sz="24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52F6D40-1969-431D-97A1-D6439AD90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14823" y="-6876"/>
            <a:ext cx="8777176" cy="6871754"/>
          </a:xfrm>
          <a:custGeom>
            <a:avLst/>
            <a:gdLst>
              <a:gd name="connsiteX0" fmla="*/ 0 w 8777176"/>
              <a:gd name="connsiteY0" fmla="*/ 0 h 6871754"/>
              <a:gd name="connsiteX1" fmla="*/ 3414822 w 8777176"/>
              <a:gd name="connsiteY1" fmla="*/ 0 h 6871754"/>
              <a:gd name="connsiteX2" fmla="*/ 3414822 w 8777176"/>
              <a:gd name="connsiteY2" fmla="*/ 6875 h 6871754"/>
              <a:gd name="connsiteX3" fmla="*/ 8777176 w 8777176"/>
              <a:gd name="connsiteY3" fmla="*/ 6875 h 6871754"/>
              <a:gd name="connsiteX4" fmla="*/ 8777176 w 8777176"/>
              <a:gd name="connsiteY4" fmla="*/ 6871754 h 6871754"/>
              <a:gd name="connsiteX5" fmla="*/ 3251085 w 8777176"/>
              <a:gd name="connsiteY5" fmla="*/ 6871754 h 6871754"/>
              <a:gd name="connsiteX6" fmla="*/ 3251085 w 8777176"/>
              <a:gd name="connsiteY6" fmla="*/ 6860643 h 6871754"/>
              <a:gd name="connsiteX7" fmla="*/ 3239098 w 8777176"/>
              <a:gd name="connsiteY7" fmla="*/ 6860334 h 6871754"/>
              <a:gd name="connsiteX8" fmla="*/ 0 w 8777176"/>
              <a:gd name="connsiteY8" fmla="*/ 3376141 h 6871754"/>
              <a:gd name="connsiteX9" fmla="*/ 3251085 w 8777176"/>
              <a:gd name="connsiteY9" fmla="*/ 3376141 h 6871754"/>
              <a:gd name="connsiteX10" fmla="*/ 3251085 w 8777176"/>
              <a:gd name="connsiteY10" fmla="*/ 3376140 h 6871754"/>
              <a:gd name="connsiteX11" fmla="*/ 0 w 8777176"/>
              <a:gd name="connsiteY11" fmla="*/ 3376140 h 687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77176" h="6871754">
                <a:moveTo>
                  <a:pt x="0" y="0"/>
                </a:moveTo>
                <a:lnTo>
                  <a:pt x="3414822" y="0"/>
                </a:lnTo>
                <a:lnTo>
                  <a:pt x="3414822" y="6875"/>
                </a:lnTo>
                <a:lnTo>
                  <a:pt x="8777176" y="6875"/>
                </a:lnTo>
                <a:lnTo>
                  <a:pt x="8777176" y="6871754"/>
                </a:lnTo>
                <a:lnTo>
                  <a:pt x="3251085" y="6871754"/>
                </a:lnTo>
                <a:lnTo>
                  <a:pt x="3251085" y="6860643"/>
                </a:lnTo>
                <a:lnTo>
                  <a:pt x="3239098" y="6860334"/>
                </a:lnTo>
                <a:cubicBezTo>
                  <a:pt x="1434808" y="6766895"/>
                  <a:pt x="0" y="5242703"/>
                  <a:pt x="0" y="3376141"/>
                </a:cubicBezTo>
                <a:lnTo>
                  <a:pt x="3251085" y="3376141"/>
                </a:lnTo>
                <a:lnTo>
                  <a:pt x="3251085" y="3376140"/>
                </a:lnTo>
                <a:lnTo>
                  <a:pt x="0" y="337614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10E048-2F76-4B2B-A147-1E7907CD5FA3}"/>
              </a:ext>
            </a:extLst>
          </p:cNvPr>
          <p:cNvSpPr>
            <a:spLocks/>
          </p:cNvSpPr>
          <p:nvPr/>
        </p:nvSpPr>
        <p:spPr>
          <a:xfrm>
            <a:off x="4908175" y="2088727"/>
            <a:ext cx="3167896" cy="1972707"/>
          </a:xfrm>
          <a:prstGeom prst="rect">
            <a:avLst/>
          </a:prstGeom>
        </p:spPr>
        <p:txBody>
          <a:bodyPr/>
          <a:lstStyle/>
          <a:p>
            <a:pPr defTabSz="512064">
              <a:spcAft>
                <a:spcPts val="600"/>
              </a:spcAft>
            </a:pPr>
            <a:r>
              <a:rPr lang="nl-NL" sz="1008" b="1" kern="1200">
                <a:solidFill>
                  <a:srgbClr val="354053"/>
                </a:solidFill>
                <a:latin typeface="Roboto-Bold"/>
                <a:ea typeface="+mn-ea"/>
                <a:cs typeface="+mn-cs"/>
              </a:rPr>
              <a:t>Sputum</a:t>
            </a: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 is spuug uit de longen. Bij sputum observeer je: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hoeveelheid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kleur (wit, geel, groen)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consistentie (taai, slijmerig, bloederig)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geur.</a:t>
            </a:r>
          </a:p>
          <a:p>
            <a:pPr marL="0" indent="0">
              <a:spcAft>
                <a:spcPts val="600"/>
              </a:spcAft>
              <a:buNone/>
            </a:pPr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A36F9210-952C-AD6E-38E2-2B8A614BF1E4}"/>
              </a:ext>
            </a:extLst>
          </p:cNvPr>
          <p:cNvSpPr txBox="1"/>
          <p:nvPr/>
        </p:nvSpPr>
        <p:spPr>
          <a:xfrm>
            <a:off x="8250344" y="2088727"/>
            <a:ext cx="2863744" cy="3343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12064">
              <a:spcAft>
                <a:spcPts val="600"/>
              </a:spcAft>
            </a:pPr>
            <a:r>
              <a:rPr lang="nl-NL" sz="1008" b="1" kern="1200">
                <a:solidFill>
                  <a:srgbClr val="354053"/>
                </a:solidFill>
                <a:latin typeface="Roboto-Bold"/>
                <a:ea typeface="+mn-ea"/>
                <a:cs typeface="+mn-cs"/>
              </a:rPr>
              <a:t>Braaksel</a:t>
            </a: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 is spuug uit de maag. Bij braaksel observeer je:</a:t>
            </a:r>
          </a:p>
          <a:p>
            <a:pPr defTabSz="512064">
              <a:spcAft>
                <a:spcPts val="600"/>
              </a:spcAft>
            </a:pPr>
            <a:endParaRPr lang="nl-NL" sz="1008" kern="1200">
              <a:solidFill>
                <a:srgbClr val="354053"/>
              </a:solidFill>
              <a:latin typeface="Roboto-Light"/>
              <a:ea typeface="+mn-ea"/>
              <a:cs typeface="+mn-cs"/>
            </a:endParaRP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tijdstip en frequentie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008" kern="1200">
              <a:solidFill>
                <a:srgbClr val="354053"/>
              </a:solidFill>
              <a:latin typeface="Roboto-Light"/>
              <a:ea typeface="+mn-ea"/>
              <a:cs typeface="+mn-cs"/>
            </a:endParaRP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Hoeveelheid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008" kern="1200">
              <a:solidFill>
                <a:srgbClr val="354053"/>
              </a:solidFill>
              <a:latin typeface="Roboto-Light"/>
              <a:ea typeface="+mn-ea"/>
              <a:cs typeface="+mn-cs"/>
            </a:endParaRP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manier van braken (projectielbraken komt voor bij hersenaandoeningen; plotseling en heftig)</a:t>
            </a:r>
          </a:p>
          <a:p>
            <a:pPr defTabSz="512064">
              <a:spcAft>
                <a:spcPts val="600"/>
              </a:spcAft>
            </a:pPr>
            <a:endParaRPr lang="nl-NL" sz="1008" kern="1200">
              <a:solidFill>
                <a:srgbClr val="354053"/>
              </a:solidFill>
              <a:latin typeface="Roboto-Light"/>
              <a:ea typeface="+mn-ea"/>
              <a:cs typeface="+mn-cs"/>
            </a:endParaRP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bestanddelen van het braaksel: onverteerd voedsel, bloed, gal of darminhoud (fecaal braken)</a:t>
            </a: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1008" kern="1200">
              <a:solidFill>
                <a:srgbClr val="354053"/>
              </a:solidFill>
              <a:latin typeface="Roboto-Light"/>
              <a:ea typeface="+mn-ea"/>
              <a:cs typeface="+mn-cs"/>
            </a:endParaRPr>
          </a:p>
          <a:p>
            <a:pPr defTabSz="512064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1008" kern="1200">
                <a:solidFill>
                  <a:srgbClr val="354053"/>
                </a:solidFill>
                <a:latin typeface="Roboto-Light"/>
                <a:ea typeface="+mn-ea"/>
                <a:cs typeface="+mn-cs"/>
              </a:rPr>
              <a:t>geur.</a:t>
            </a:r>
            <a:endParaRPr lang="nl-NL" b="0" i="0">
              <a:solidFill>
                <a:srgbClr val="354053"/>
              </a:solidFill>
              <a:effectLst/>
              <a:latin typeface="Roboto-Light"/>
            </a:endParaRP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048B177-C39D-0204-35E2-8F3BC2C5F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29" y="2657212"/>
            <a:ext cx="2052924" cy="244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5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7A7F3A-B5AE-3E83-4387-910CC5555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ondersteun je bij braken?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135BB0-9474-AA64-8572-775782EF0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1" dirty="0"/>
              <a:t>Praktisch: </a:t>
            </a:r>
            <a:r>
              <a:rPr lang="nl-NL" dirty="0"/>
              <a:t>iets geven waar het in opgevangen wordt en ademhalingswegen vrij houden. Dit om aspiratie (inademen van braaksel) te voorkomen en evt. longontsteking. Help met opfrissen en tandenpoetsen.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Emotioneel: </a:t>
            </a:r>
            <a:r>
              <a:rPr lang="nl-NL" dirty="0"/>
              <a:t>door bij de persoon te blijven en gerust te stellen.  </a:t>
            </a:r>
          </a:p>
          <a:p>
            <a:pPr marL="0" indent="0">
              <a:buNone/>
            </a:pPr>
            <a:r>
              <a:rPr lang="nl-NL" b="1" dirty="0"/>
              <a:t>Oorzaken braken</a:t>
            </a:r>
            <a:r>
              <a:rPr lang="nl-NL" dirty="0"/>
              <a:t>: prikkeling/ontsteking maagslijmvlies/hersenaandoening/angst nervositeit/aangeboren afwijkingen/zwangerschap/reisziekte/zuurstofgebrek/lange aanhoudende hik/zware pijn/ na chemotherapie/vastzittend voedsel inde slokdarm/opzettelijk( boulimia nervosa)/ bij bepaalde geuren /gedachte associaties/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5694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AA1951E2-8F97-4C6F-9735-8234E367F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2E91DD-9F66-17EC-C80E-03543B864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447676"/>
            <a:ext cx="10037276" cy="885824"/>
          </a:xfrm>
        </p:spPr>
        <p:txBody>
          <a:bodyPr anchor="ctr">
            <a:normAutofit/>
          </a:bodyPr>
          <a:lstStyle/>
          <a:p>
            <a:pPr algn="ctr"/>
            <a:r>
              <a:rPr lang="nl-NL" sz="2800"/>
              <a:t>Afronding </a:t>
            </a: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02FF53E3-0DDC-4270-9698-6F5D68343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708339"/>
            <a:ext cx="12192000" cy="514966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Tijdelijke aanduiding voor inhoud 2">
            <a:extLst>
              <a:ext uri="{FF2B5EF4-FFF2-40B4-BE49-F238E27FC236}">
                <a16:creationId xmlns:a16="http://schemas.microsoft.com/office/drawing/2014/main" id="{DDC66DE2-48CE-F573-5078-F7DD9C8510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6667509"/>
              </p:ext>
            </p:extLst>
          </p:nvPr>
        </p:nvGraphicFramePr>
        <p:xfrm>
          <a:off x="1077913" y="2809875"/>
          <a:ext cx="10036175" cy="3130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679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612F838-9E15-400D-ADAA-BC5595009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409070B-DDE0-4E4E-B45B-0FB2EC52E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2" y="720435"/>
            <a:ext cx="3348588" cy="1507375"/>
          </a:xfrm>
        </p:spPr>
        <p:txBody>
          <a:bodyPr>
            <a:normAutofit/>
          </a:bodyPr>
          <a:lstStyle/>
          <a:p>
            <a:r>
              <a:rPr lang="nl-NL" dirty="0"/>
              <a:t>Uitscheidingen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A0CEB5F-0E52-055D-FE49-CCC2FA351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2" y="2427316"/>
            <a:ext cx="3208391" cy="351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Welke soorten zijn er ? </a:t>
            </a:r>
          </a:p>
          <a:p>
            <a:pPr marL="0" indent="0">
              <a:buNone/>
            </a:pPr>
            <a:r>
              <a:rPr lang="nl-NL" dirty="0"/>
              <a:t>Welke signalen pik je op? </a:t>
            </a:r>
          </a:p>
          <a:p>
            <a:pPr marL="0" indent="0">
              <a:buNone/>
            </a:pPr>
            <a:r>
              <a:rPr lang="nl-NL" dirty="0"/>
              <a:t>Welke kennis bezit je?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4227C0-1C28-4574-96C0-36D90661A5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5965" y="0"/>
            <a:ext cx="3484819" cy="34352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4">
            <a:extLst>
              <a:ext uri="{FF2B5EF4-FFF2-40B4-BE49-F238E27FC236}">
                <a16:creationId xmlns:a16="http://schemas.microsoft.com/office/drawing/2014/main" id="{7B2CA80B-A8CD-4C81-90DC-D43EFD3B3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5965" y="-9993"/>
            <a:ext cx="3479957" cy="3445231"/>
          </a:xfrm>
          <a:custGeom>
            <a:avLst/>
            <a:gdLst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0 h 3430264"/>
              <a:gd name="connsiteX0" fmla="*/ 0 w 3484819"/>
              <a:gd name="connsiteY0" fmla="*/ 0 h 3430264"/>
              <a:gd name="connsiteX1" fmla="*/ 3484819 w 3484819"/>
              <a:gd name="connsiteY1" fmla="*/ 0 h 3430264"/>
              <a:gd name="connsiteX2" fmla="*/ 0 w 3484819"/>
              <a:gd name="connsiteY2" fmla="*/ 3430264 h 3430264"/>
              <a:gd name="connsiteX3" fmla="*/ 0 w 3484819"/>
              <a:gd name="connsiteY3" fmla="*/ 0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4819" h="3430264">
                <a:moveTo>
                  <a:pt x="0" y="0"/>
                </a:moveTo>
                <a:lnTo>
                  <a:pt x="3484819" y="0"/>
                </a:lnTo>
                <a:lnTo>
                  <a:pt x="0" y="343026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89C4351-E530-4C90-9416-A9B8BD88DC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4697" y="3427736"/>
            <a:ext cx="3484819" cy="3430264"/>
          </a:xfrm>
          <a:custGeom>
            <a:avLst/>
            <a:gdLst>
              <a:gd name="connsiteX0" fmla="*/ 3477175 w 3484819"/>
              <a:gd name="connsiteY0" fmla="*/ 0 h 3430264"/>
              <a:gd name="connsiteX1" fmla="*/ 3484819 w 3484819"/>
              <a:gd name="connsiteY1" fmla="*/ 0 h 3430264"/>
              <a:gd name="connsiteX2" fmla="*/ 3484819 w 3484819"/>
              <a:gd name="connsiteY2" fmla="*/ 3430264 h 3430264"/>
              <a:gd name="connsiteX3" fmla="*/ 0 w 3484819"/>
              <a:gd name="connsiteY3" fmla="*/ 3430264 h 3430264"/>
              <a:gd name="connsiteX4" fmla="*/ 0 w 3484819"/>
              <a:gd name="connsiteY4" fmla="*/ 3429980 h 3430264"/>
              <a:gd name="connsiteX5" fmla="*/ 168101 w 3484819"/>
              <a:gd name="connsiteY5" fmla="*/ 3425798 h 3430264"/>
              <a:gd name="connsiteX6" fmla="*/ 3459291 w 3484819"/>
              <a:gd name="connsiteY6" fmla="*/ 348491 h 3430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84819" h="3430264">
                <a:moveTo>
                  <a:pt x="3477175" y="0"/>
                </a:moveTo>
                <a:lnTo>
                  <a:pt x="3484819" y="0"/>
                </a:lnTo>
                <a:lnTo>
                  <a:pt x="3484819" y="3430264"/>
                </a:lnTo>
                <a:lnTo>
                  <a:pt x="0" y="3430264"/>
                </a:lnTo>
                <a:lnTo>
                  <a:pt x="0" y="3429980"/>
                </a:lnTo>
                <a:lnTo>
                  <a:pt x="168101" y="3425798"/>
                </a:lnTo>
                <a:cubicBezTo>
                  <a:pt x="1892515" y="3339789"/>
                  <a:pt x="3286588" y="2021777"/>
                  <a:pt x="3459291" y="34849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2F70C1E-70A9-4389-843B-5784E2A9E7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0784" y="-9991"/>
            <a:ext cx="3483870" cy="34452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Vraagteken op een groene pastelkleurige achtergrond">
            <a:extLst>
              <a:ext uri="{FF2B5EF4-FFF2-40B4-BE49-F238E27FC236}">
                <a16:creationId xmlns:a16="http://schemas.microsoft.com/office/drawing/2014/main" id="{6176602D-EC88-2281-A718-E3594D8EA7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53" r="-1" b="26088"/>
          <a:stretch/>
        </p:blipFill>
        <p:spPr>
          <a:xfrm>
            <a:off x="5225965" y="3435239"/>
            <a:ext cx="6970895" cy="3432752"/>
          </a:xfrm>
          <a:custGeom>
            <a:avLst/>
            <a:gdLst/>
            <a:ahLst/>
            <a:cxnLst/>
            <a:rect l="l" t="t" r="r" b="b"/>
            <a:pathLst>
              <a:path w="6970895" h="3432752">
                <a:moveTo>
                  <a:pt x="0" y="0"/>
                </a:moveTo>
                <a:lnTo>
                  <a:pt x="3482163" y="0"/>
                </a:lnTo>
                <a:lnTo>
                  <a:pt x="6970895" y="0"/>
                </a:lnTo>
                <a:cubicBezTo>
                  <a:pt x="6970895" y="1895856"/>
                  <a:pt x="5408935" y="3432752"/>
                  <a:pt x="3482163" y="3432752"/>
                </a:cubicBezTo>
                <a:lnTo>
                  <a:pt x="3482163" y="3430264"/>
                </a:lnTo>
                <a:lnTo>
                  <a:pt x="0" y="3430264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033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5C8966A-8D8F-60E3-E0EA-D12A96A99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5791DF-1793-F472-9112-5E8C237A2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r>
              <a:rPr lang="nl-NL" dirty="0"/>
              <a:t>Je weet op welke signalen je kunt letten bij de verschillende soorten uitscheidingen</a:t>
            </a:r>
          </a:p>
          <a:p>
            <a:r>
              <a:rPr lang="nl-NL" dirty="0"/>
              <a:t>Je weet op welke manier je ondersteunend kunt zijn bij problemen met uitscheiding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0380EE5-F9CF-9725-6B3A-5B705AE51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2237770"/>
            <a:ext cx="4788861" cy="238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26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68916-A675-2E09-D098-5697D2070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nl-NL" sz="2200" dirty="0"/>
              <a:t>Bij uitscheiding gaat het om verwijderen van schadelijke of overbodige stoffen uit je lichaam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74A302-C52E-F151-C1F1-1F5B20611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r>
              <a:rPr lang="nl-NL" dirty="0"/>
              <a:t>Urine</a:t>
            </a:r>
          </a:p>
          <a:p>
            <a:r>
              <a:rPr lang="nl-NL" dirty="0"/>
              <a:t>Ontlasting</a:t>
            </a:r>
          </a:p>
          <a:p>
            <a:r>
              <a:rPr lang="nl-NL" dirty="0"/>
              <a:t>Sputum en braaksel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C7356C6-222E-2DDE-4AF2-2FFEC877B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686" y="818802"/>
            <a:ext cx="4202417" cy="522039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FD95028-8C05-9F12-A0A9-CA46758FDD64}"/>
              </a:ext>
            </a:extLst>
          </p:cNvPr>
          <p:cNvSpPr txBox="1"/>
          <p:nvPr/>
        </p:nvSpPr>
        <p:spPr>
          <a:xfrm>
            <a:off x="1077364" y="4236098"/>
            <a:ext cx="4674951" cy="170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856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FF3597-294D-4BCC-9A3B-F73618BFB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7C980A-E7F0-622F-ADB6-493D72348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1" y="720435"/>
            <a:ext cx="6397165" cy="1507375"/>
          </a:xfrm>
        </p:spPr>
        <p:txBody>
          <a:bodyPr>
            <a:normAutofit/>
          </a:bodyPr>
          <a:lstStyle/>
          <a:p>
            <a:r>
              <a:rPr lang="nl-NL" dirty="0"/>
              <a:t>Signalen op kunnen vangen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88E799-BB10-0CC6-16AA-956CDE0C0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1" y="2427316"/>
            <a:ext cx="6397165" cy="3513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0" i="0" dirty="0">
                <a:effectLst/>
                <a:latin typeface="Roboto-Light"/>
              </a:rPr>
              <a:t>Hoe je urine, ontlasting of sputum eruitziet zegt iets over je gezondheid. </a:t>
            </a:r>
          </a:p>
          <a:p>
            <a:pPr marL="0" indent="0">
              <a:buNone/>
            </a:pPr>
            <a:r>
              <a:rPr lang="nl-NL" b="0" i="0" dirty="0">
                <a:effectLst/>
                <a:latin typeface="Roboto-Light"/>
              </a:rPr>
              <a:t>Als beroepskracht ben jij vaak de eerste die merkt dat er iets verandert. </a:t>
            </a:r>
          </a:p>
          <a:p>
            <a:pPr marL="0" indent="0">
              <a:buNone/>
            </a:pPr>
            <a:r>
              <a:rPr lang="nl-NL" b="0" i="0" dirty="0">
                <a:effectLst/>
                <a:latin typeface="Roboto-Light"/>
              </a:rPr>
              <a:t>Hierdoor kun jij </a:t>
            </a:r>
            <a:r>
              <a:rPr lang="nl-NL" b="0" i="0" u="sng" dirty="0">
                <a:effectLst/>
                <a:latin typeface="Roboto-Light"/>
              </a:rPr>
              <a:t>vroegtijdig een verandering in de gezondheid van de cliënt signaleren</a:t>
            </a:r>
            <a:r>
              <a:rPr lang="nl-NL" b="0" i="0" dirty="0">
                <a:effectLst/>
                <a:latin typeface="Roboto-Light"/>
              </a:rPr>
              <a:t>. </a:t>
            </a:r>
          </a:p>
          <a:p>
            <a:pPr marL="0" indent="0">
              <a:buNone/>
            </a:pPr>
            <a:r>
              <a:rPr lang="nl-NL" b="0" i="0" dirty="0">
                <a:effectLst/>
                <a:latin typeface="Roboto-Light"/>
              </a:rPr>
              <a:t>Het is dus belangrijk dat je weet hoe uitscheidingsproducten normaal gesproken ruiken of eruitzien, en wanneer ze afwijken.</a:t>
            </a:r>
            <a:endParaRPr lang="nl-NL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95A814-33CD-4A6C-8F2B-378289DBB9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8696640" y="-148"/>
            <a:ext cx="3495360" cy="34014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E579214A-A9B1-4E84-BF32-CA24669E0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695889" y="-5385"/>
            <a:ext cx="3496111" cy="3401447"/>
          </a:xfrm>
          <a:custGeom>
            <a:avLst/>
            <a:gdLst>
              <a:gd name="connsiteX0" fmla="*/ 0 w 2559050"/>
              <a:gd name="connsiteY0" fmla="*/ 0 h 2559050"/>
              <a:gd name="connsiteX1" fmla="*/ 2559050 w 2559050"/>
              <a:gd name="connsiteY1" fmla="*/ 0 h 2559050"/>
              <a:gd name="connsiteX2" fmla="*/ 0 w 2559050"/>
              <a:gd name="connsiteY2" fmla="*/ 2559050 h 255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9050" h="2559050">
                <a:moveTo>
                  <a:pt x="0" y="0"/>
                </a:moveTo>
                <a:lnTo>
                  <a:pt x="2559050" y="0"/>
                </a:lnTo>
                <a:cubicBezTo>
                  <a:pt x="2559050" y="1413324"/>
                  <a:pt x="1413324" y="2559050"/>
                  <a:pt x="0" y="255905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 descr="Een rij monsters voor medische tests">
            <a:extLst>
              <a:ext uri="{FF2B5EF4-FFF2-40B4-BE49-F238E27FC236}">
                <a16:creationId xmlns:a16="http://schemas.microsoft.com/office/drawing/2014/main" id="{3CB28683-6F93-014B-15F1-ACF9FFCAFD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59" r="2" b="2"/>
          <a:stretch/>
        </p:blipFill>
        <p:spPr>
          <a:xfrm>
            <a:off x="8696640" y="3396062"/>
            <a:ext cx="3496111" cy="346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35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E544A-4B07-4F0B-DCC8-2AF2B6EB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Urine : de afvalstoffen verlaten het lichaam via urine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1A12E49-D6E0-6FDC-0D89-03E365A8E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0962419"/>
              </p:ext>
            </p:extLst>
          </p:nvPr>
        </p:nvGraphicFramePr>
        <p:xfrm>
          <a:off x="1077913" y="2427288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111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E544A-4B07-4F0B-DCC8-2AF2B6EB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Urine : de afvalstoffen verlaten het lichaam via urine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41A12E49-D6E0-6FDC-0D89-03E365A8E1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9286555"/>
              </p:ext>
            </p:extLst>
          </p:nvPr>
        </p:nvGraphicFramePr>
        <p:xfrm>
          <a:off x="1077913" y="2427288"/>
          <a:ext cx="9948862" cy="3513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590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E192E3E-68A9-4F36-936C-1C8D0B9EF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5589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FB1897B-3F14-4996-810D-54D93A629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395C9-5102-AB14-93CB-31FDD4C64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7858" y="5457603"/>
            <a:ext cx="9335728" cy="63418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/>
              <a:t>Urine alarm</a:t>
            </a:r>
          </a:p>
        </p:txBody>
      </p:sp>
      <p:pic>
        <p:nvPicPr>
          <p:cNvPr id="5" name="Tijdelijke aanduiding voor inhoud 4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454F472A-A244-B394-5A64-71F3F884E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200"/>
          <a:stretch/>
        </p:blipFill>
        <p:spPr>
          <a:xfrm>
            <a:off x="-14045" y="-2641"/>
            <a:ext cx="6971606" cy="5149259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3897094-E24A-4AF2-A248-62AA3C428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57569" y="0"/>
            <a:ext cx="5234431" cy="514661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 descr="Afbeelding met tekst, schermopname, cirkel, Lettertype&#10;&#10;Automatisch gegenereerde beschrijving">
            <a:extLst>
              <a:ext uri="{FF2B5EF4-FFF2-40B4-BE49-F238E27FC236}">
                <a16:creationId xmlns:a16="http://schemas.microsoft.com/office/drawing/2014/main" id="{AC695010-70A3-C257-95CE-70BB9F6A58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56" r="4" b="4"/>
          <a:stretch/>
        </p:blipFill>
        <p:spPr>
          <a:xfrm>
            <a:off x="7190524" y="230286"/>
            <a:ext cx="4768527" cy="4686047"/>
          </a:xfrm>
          <a:custGeom>
            <a:avLst/>
            <a:gdLst/>
            <a:ahLst/>
            <a:cxnLst/>
            <a:rect l="l" t="t" r="r" b="b"/>
            <a:pathLst>
              <a:path w="4845018" h="4845018">
                <a:moveTo>
                  <a:pt x="2422509" y="0"/>
                </a:moveTo>
                <a:cubicBezTo>
                  <a:pt x="3760424" y="0"/>
                  <a:pt x="4845018" y="1084594"/>
                  <a:pt x="4845018" y="2422509"/>
                </a:cubicBezTo>
                <a:cubicBezTo>
                  <a:pt x="4845018" y="3760424"/>
                  <a:pt x="3760424" y="4845018"/>
                  <a:pt x="2422509" y="4845018"/>
                </a:cubicBezTo>
                <a:cubicBezTo>
                  <a:pt x="1084594" y="4845018"/>
                  <a:pt x="0" y="3760424"/>
                  <a:pt x="0" y="2422509"/>
                </a:cubicBezTo>
                <a:cubicBezTo>
                  <a:pt x="0" y="1084594"/>
                  <a:pt x="1084594" y="0"/>
                  <a:pt x="2422509" y="0"/>
                </a:cubicBezTo>
                <a:close/>
              </a:path>
            </a:pathLst>
          </a:custGeom>
        </p:spPr>
      </p:pic>
      <p:sp>
        <p:nvSpPr>
          <p:cNvPr id="6" name="Pijl: links/omhoog 5">
            <a:extLst>
              <a:ext uri="{FF2B5EF4-FFF2-40B4-BE49-F238E27FC236}">
                <a16:creationId xmlns:a16="http://schemas.microsoft.com/office/drawing/2014/main" id="{9D7A21EF-1653-049A-F045-E5256EF3ADC2}"/>
              </a:ext>
            </a:extLst>
          </p:cNvPr>
          <p:cNvSpPr/>
          <p:nvPr/>
        </p:nvSpPr>
        <p:spPr>
          <a:xfrm>
            <a:off x="3946934" y="5313334"/>
            <a:ext cx="1315617" cy="794002"/>
          </a:xfrm>
          <a:prstGeom prst="lef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310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DA1766D0-745A-4921-A68E-56642A650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8FCBE1-58AD-B69B-4A6C-686BF7EF8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7364" y="720435"/>
            <a:ext cx="4140096" cy="1507375"/>
          </a:xfrm>
        </p:spPr>
        <p:txBody>
          <a:bodyPr>
            <a:normAutofit/>
          </a:bodyPr>
          <a:lstStyle/>
          <a:p>
            <a:r>
              <a:rPr lang="nl-NL" dirty="0"/>
              <a:t>Urine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D13C28D-70D1-0C68-DB4F-38F406B6E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7364" y="2427316"/>
            <a:ext cx="4140096" cy="3513514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nl-NL" sz="700"/>
              <a:t>Om te screenen; liefst ochtendurine; lukt dit niet, dan urine wat minimaal 3 uur in de blaas heeft gezeten.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nl-NL" sz="700"/>
              <a:t>Urine kan op verschillende manieren worden onderzocht. 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nl-NL" sz="700" b="1"/>
              <a:t>Met een teststrip 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bloed en bilirubine (afbraakproduct van </a:t>
            </a:r>
            <a:r>
              <a:rPr lang="nl-NL" sz="700" b="0" i="0" err="1">
                <a:effectLst/>
                <a:latin typeface="Roboto-Light"/>
              </a:rPr>
              <a:t>hemogobine</a:t>
            </a:r>
            <a:r>
              <a:rPr lang="nl-NL" sz="700" b="0" i="0">
                <a:effectLst/>
                <a:latin typeface="Roboto-Light"/>
              </a:rPr>
              <a:t>; is giftig)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Glucose (koolhydraten)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eiwitten en enzymen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pus/etter (dode witte bloedcellen)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nitriet (minerale afscheiding van bacteriën)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erytrocyten, leukocyten en ketonen (rode en witte bloedcellen en afvalstoffen)</a:t>
            </a:r>
          </a:p>
          <a:p>
            <a:pPr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nl-NL" sz="700" b="0" i="0">
                <a:effectLst/>
                <a:latin typeface="Roboto-Light"/>
              </a:rPr>
              <a:t>overmatig veel basen of zuren (pH-waarde).</a:t>
            </a:r>
          </a:p>
          <a:p>
            <a:pPr marL="0" indent="0">
              <a:lnSpc>
                <a:spcPct val="110000"/>
              </a:lnSpc>
              <a:buNone/>
            </a:pPr>
            <a:endParaRPr lang="nl-NL" sz="700"/>
          </a:p>
          <a:p>
            <a:pPr marL="0" indent="0">
              <a:lnSpc>
                <a:spcPct val="110000"/>
              </a:lnSpc>
              <a:buNone/>
            </a:pPr>
            <a:r>
              <a:rPr lang="nl-NL" sz="700" b="1"/>
              <a:t>2. Met kweek (welke bacteriën zijn het?)</a:t>
            </a:r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583F1E3F-D7BF-4DB5-8016-70B9E385E3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794726" y="-906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13">
            <a:extLst>
              <a:ext uri="{FF2B5EF4-FFF2-40B4-BE49-F238E27FC236}">
                <a16:creationId xmlns:a16="http://schemas.microsoft.com/office/drawing/2014/main" id="{DD0D3E7A-8DF6-4A78-A03C-86AD69746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03792" y="3470886"/>
            <a:ext cx="3388208" cy="3406341"/>
          </a:xfrm>
          <a:custGeom>
            <a:avLst/>
            <a:gdLst>
              <a:gd name="connsiteX0" fmla="*/ 3388058 w 3388208"/>
              <a:gd name="connsiteY0" fmla="*/ 0 h 3406341"/>
              <a:gd name="connsiteX1" fmla="*/ 3388208 w 3388208"/>
              <a:gd name="connsiteY1" fmla="*/ 0 h 3406341"/>
              <a:gd name="connsiteX2" fmla="*/ 3388208 w 3388208"/>
              <a:gd name="connsiteY2" fmla="*/ 3406341 h 3406341"/>
              <a:gd name="connsiteX3" fmla="*/ 0 w 3388208"/>
              <a:gd name="connsiteY3" fmla="*/ 3406341 h 3406341"/>
              <a:gd name="connsiteX4" fmla="*/ 79006 w 3388208"/>
              <a:gd name="connsiteY4" fmla="*/ 3404386 h 3406341"/>
              <a:gd name="connsiteX5" fmla="*/ 3383947 w 3388208"/>
              <a:gd name="connsiteY5" fmla="*/ 164274 h 3406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88208" h="3406341">
                <a:moveTo>
                  <a:pt x="3388058" y="0"/>
                </a:moveTo>
                <a:lnTo>
                  <a:pt x="3388208" y="0"/>
                </a:lnTo>
                <a:lnTo>
                  <a:pt x="3388208" y="3406341"/>
                </a:lnTo>
                <a:lnTo>
                  <a:pt x="0" y="3406341"/>
                </a:lnTo>
                <a:lnTo>
                  <a:pt x="79006" y="3404386"/>
                </a:lnTo>
                <a:cubicBezTo>
                  <a:pt x="1864742" y="3315784"/>
                  <a:pt x="3296223" y="1912901"/>
                  <a:pt x="3383947" y="164274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6C38FAE-E00D-4E67-2D17-FF9C894009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6464" y="2411367"/>
            <a:ext cx="4788861" cy="203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43572"/>
      </p:ext>
    </p:extLst>
  </p:cSld>
  <p:clrMapOvr>
    <a:masterClrMapping/>
  </p:clrMapOvr>
</p:sld>
</file>

<file path=ppt/theme/theme1.xml><?xml version="1.0" encoding="utf-8"?>
<a:theme xmlns:a="http://schemas.openxmlformats.org/drawingml/2006/main" name="BlocksVTI">
  <a:themeElements>
    <a:clrScheme name="AnalogousFromDarkSeedLeftStep">
      <a:dk1>
        <a:srgbClr val="000000"/>
      </a:dk1>
      <a:lt1>
        <a:srgbClr val="FFFFFF"/>
      </a:lt1>
      <a:dk2>
        <a:srgbClr val="35371F"/>
      </a:dk2>
      <a:lt2>
        <a:srgbClr val="E8E2E7"/>
      </a:lt2>
      <a:accent1>
        <a:srgbClr val="2CB94B"/>
      </a:accent1>
      <a:accent2>
        <a:srgbClr val="3EB91F"/>
      </a:accent2>
      <a:accent3>
        <a:srgbClr val="7CB02A"/>
      </a:accent3>
      <a:accent4>
        <a:srgbClr val="A8A41D"/>
      </a:accent4>
      <a:accent5>
        <a:srgbClr val="DC9034"/>
      </a:accent5>
      <a:accent6>
        <a:srgbClr val="CA3922"/>
      </a:accent6>
      <a:hlink>
        <a:srgbClr val="9C7E34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ocksVTI" id="{31656FE6-20D8-4105-85EA-706EC9332BE9}" vid="{039DFFC9-9B25-4063-9235-B287A446F5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680</Words>
  <Application>Microsoft Office PowerPoint</Application>
  <PresentationFormat>Breedbeeld</PresentationFormat>
  <Paragraphs>101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3" baseType="lpstr">
      <vt:lpstr>Arial</vt:lpstr>
      <vt:lpstr>Avenir Next LT Pro</vt:lpstr>
      <vt:lpstr>Avenir Next LT Pro Light</vt:lpstr>
      <vt:lpstr>Roboto-Bold</vt:lpstr>
      <vt:lpstr>Roboto-Light</vt:lpstr>
      <vt:lpstr>BlocksVTI</vt:lpstr>
      <vt:lpstr>Verpleegtechnische handelingen:  ‘uitscheiding’</vt:lpstr>
      <vt:lpstr>Uitscheidingen</vt:lpstr>
      <vt:lpstr>Doelen</vt:lpstr>
      <vt:lpstr>Bij uitscheiding gaat het om verwijderen van schadelijke of overbodige stoffen uit je lichaam</vt:lpstr>
      <vt:lpstr>Signalen op kunnen vangen</vt:lpstr>
      <vt:lpstr>Urine : de afvalstoffen verlaten het lichaam via urine</vt:lpstr>
      <vt:lpstr>Urine : de afvalstoffen verlaten het lichaam via urine</vt:lpstr>
      <vt:lpstr>Urine alarm</vt:lpstr>
      <vt:lpstr>Urine onderzoek</vt:lpstr>
      <vt:lpstr>Zindelijkheidsproblemen bij jongeren</vt:lpstr>
      <vt:lpstr>Problemen met Ontlasting</vt:lpstr>
      <vt:lpstr>Obstipatie Ontlasting is hard en droog ; uitscheiding gaat moeilijk.  </vt:lpstr>
      <vt:lpstr>Ontlastingalarm</vt:lpstr>
      <vt:lpstr>Opvangen van ontlasting </vt:lpstr>
      <vt:lpstr>Sputum                                           Braaksel </vt:lpstr>
      <vt:lpstr>Hoe ondersteun je bij braken? </vt:lpstr>
      <vt:lpstr>Afronding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Verpleegtechnische handelingen</dc:title>
  <dc:creator>Janny Schinkel</dc:creator>
  <cp:lastModifiedBy>Janny Schinkel</cp:lastModifiedBy>
  <cp:revision>1</cp:revision>
  <dcterms:created xsi:type="dcterms:W3CDTF">2024-03-19T15:11:39Z</dcterms:created>
  <dcterms:modified xsi:type="dcterms:W3CDTF">2024-03-28T06:20:22Z</dcterms:modified>
</cp:coreProperties>
</file>